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73" r:id="rId5"/>
    <p:sldId id="267" r:id="rId6"/>
    <p:sldId id="266" r:id="rId7"/>
    <p:sldId id="277" r:id="rId8"/>
    <p:sldId id="268" r:id="rId9"/>
    <p:sldId id="269" r:id="rId10"/>
    <p:sldId id="271" r:id="rId11"/>
    <p:sldId id="270" r:id="rId12"/>
    <p:sldId id="275" r:id="rId13"/>
    <p:sldId id="274" r:id="rId14"/>
    <p:sldId id="276" r:id="rId15"/>
    <p:sldId id="258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1EF71-16A3-4FAB-9881-4F9F47E3DBE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E5BD1-BE86-477A-8CD1-BBE0BB50CC1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qa/url?sa=i&amp;rct=j&amp;q=&amp;esrc=s&amp;frm=1&amp;source=images&amp;cd=&amp;cad=rja&amp;docid=tGbEcFWnTQJpsM&amp;tbnid=2h-yv8VT6CNE0M:&amp;ved=0CAUQjRw&amp;url=http://flickrhivemind.net/Tags/kelloggs,vintage/Interesting&amp;ei=qO7dUqWCE8entAbv9YHIAQ&amp;bvm=bv.59568121,d.bGQ&amp;psig=AFQjCNHhHOAsp4q2LFgb4a7ldgqdnvVLYQ&amp;ust=139036262012478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ADVERTISING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Art of Selling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Alliteration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Copy the following </a:t>
            </a:r>
            <a:r>
              <a:rPr lang="en-US" dirty="0" smtClean="0">
                <a:solidFill>
                  <a:srgbClr val="FF0000"/>
                </a:solidFill>
              </a:rPr>
              <a:t>definition:</a:t>
            </a:r>
            <a:endParaRPr lang="en-US" dirty="0" smtClean="0"/>
          </a:p>
          <a:p>
            <a:r>
              <a:rPr lang="en-US" dirty="0" smtClean="0"/>
              <a:t>Alliteration </a:t>
            </a:r>
            <a:r>
              <a:rPr lang="en-US" dirty="0"/>
              <a:t>- </a:t>
            </a:r>
            <a:r>
              <a:rPr lang="en-GB" dirty="0"/>
              <a:t>the use of words that begin with the same sound near one </a:t>
            </a:r>
            <a:r>
              <a:rPr lang="en-GB" dirty="0" smtClean="0"/>
              <a:t>another</a:t>
            </a:r>
          </a:p>
          <a:p>
            <a:pPr marL="0" indent="0">
              <a:buNone/>
            </a:pPr>
            <a:r>
              <a:rPr lang="en-GB" dirty="0" smtClean="0"/>
              <a:t>    Example: Del Monte ‘No peels. No pits. No problem.’ 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494233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572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Onomatopoeia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Onomatopoeia – words that sound like the noise they’re describing</a:t>
            </a:r>
          </a:p>
          <a:p>
            <a:pPr marL="0" indent="0">
              <a:buNone/>
            </a:pPr>
            <a:r>
              <a:rPr lang="en-US" dirty="0" smtClean="0"/>
              <a:t>    Example: Rice </a:t>
            </a:r>
            <a:r>
              <a:rPr lang="en-US" dirty="0" err="1"/>
              <a:t>K</a:t>
            </a:r>
            <a:r>
              <a:rPr lang="en-US" dirty="0" err="1" smtClean="0"/>
              <a:t>rispies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‘Snap. Crackle. Pop.’</a:t>
            </a:r>
            <a:endParaRPr lang="en-GB" dirty="0"/>
          </a:p>
        </p:txBody>
      </p:sp>
      <p:pic>
        <p:nvPicPr>
          <p:cNvPr id="2050" name="Picture 2" descr="https://encrypted-tbn2.gstatic.com/images?q=tbn:ANd9GcTqRRyZHlBsgUFvFHi-daDsArSDfjRpd5zjQF7c6SY_WWOmFvIx-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676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47" y="5334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Simile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108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definition:</a:t>
            </a:r>
          </a:p>
          <a:p>
            <a:r>
              <a:rPr lang="en-US" dirty="0" smtClean="0"/>
              <a:t>Simile – a comparison between two different things using the word ‘like’ or ‘as’.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Example: Chevrolet Silverado ‘The truck like a rock.’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http://images.thetruthaboutcars.com/2012/02/likea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502495" cy="29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Metaphor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Copy the following definition:</a:t>
            </a:r>
          </a:p>
          <a:p>
            <a:r>
              <a:rPr lang="en-US" dirty="0" smtClean="0"/>
              <a:t>A strong comparison between two different things where one thing is said to be another</a:t>
            </a:r>
          </a:p>
          <a:p>
            <a:pPr marL="0" indent="0">
              <a:buNone/>
            </a:pPr>
            <a:r>
              <a:rPr lang="en-US" dirty="0" smtClean="0"/>
              <a:t>    Example: roads.gov ‘Are you a road hog?’</a:t>
            </a:r>
            <a:endParaRPr lang="en-GB" dirty="0"/>
          </a:p>
        </p:txBody>
      </p:sp>
      <p:pic>
        <p:nvPicPr>
          <p:cNvPr id="5124" name="Picture 4" descr="http://lauranunnery.files.wordpress.com/2011/02/roadh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419600" cy="2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Personification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2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Personification – giving human characteristics/ qualities to something </a:t>
            </a:r>
          </a:p>
          <a:p>
            <a:pPr marL="0" indent="0">
              <a:buNone/>
            </a:pPr>
            <a:r>
              <a:rPr lang="en-US" dirty="0" smtClean="0"/>
              <a:t>    non-human (e.g. 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object or an animal)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36" y="3124200"/>
            <a:ext cx="4457700" cy="337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6" y="4362934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Example: </a:t>
            </a:r>
            <a:r>
              <a:rPr lang="en-US" sz="2600" dirty="0" smtClean="0"/>
              <a:t>Gatorade</a:t>
            </a:r>
          </a:p>
          <a:p>
            <a:r>
              <a:rPr lang="en-US" sz="2600" dirty="0" smtClean="0"/>
              <a:t> ‘</a:t>
            </a:r>
            <a:r>
              <a:rPr lang="en-US" sz="2600" dirty="0"/>
              <a:t>Gatorade always wins!’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142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Written </a:t>
            </a:r>
            <a:r>
              <a:rPr lang="en-US" b="1" u="sng" dirty="0"/>
              <a:t>Task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399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Advertising </a:t>
            </a:r>
            <a:r>
              <a:rPr lang="en-US" dirty="0"/>
              <a:t>agents often use catchy slogans or product names to catch the consumer’s attention.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Task: In groups, come up with names and slogans for the following products. Your teacher will tell you how many different products to select from the list: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US" dirty="0"/>
              <a:t>A deodorant aimed at teenage boys</a:t>
            </a:r>
            <a:endParaRPr lang="en-GB" dirty="0"/>
          </a:p>
          <a:p>
            <a:pPr lvl="0"/>
            <a:r>
              <a:rPr lang="en-US" dirty="0"/>
              <a:t>A cereal bar aimed at health conscious people</a:t>
            </a:r>
            <a:endParaRPr lang="en-GB" dirty="0"/>
          </a:p>
          <a:p>
            <a:pPr lvl="0"/>
            <a:r>
              <a:rPr lang="en-US" dirty="0"/>
              <a:t>A fruit juice drink aimed at kids</a:t>
            </a:r>
            <a:endParaRPr lang="en-GB" dirty="0"/>
          </a:p>
          <a:p>
            <a:pPr lvl="0"/>
            <a:r>
              <a:rPr lang="en-US" dirty="0"/>
              <a:t>A shampoo aimed at middle-aged women</a:t>
            </a:r>
            <a:endParaRPr lang="en-GB" dirty="0"/>
          </a:p>
          <a:p>
            <a:pPr lvl="0"/>
            <a:r>
              <a:rPr lang="en-US" dirty="0"/>
              <a:t>A new magazine aimed at celebrity worshippers</a:t>
            </a:r>
            <a:endParaRPr lang="en-GB" dirty="0"/>
          </a:p>
          <a:p>
            <a:pPr lvl="0"/>
            <a:r>
              <a:rPr lang="en-US" dirty="0"/>
              <a:t>A handbag aimed at fashion lovers</a:t>
            </a:r>
            <a:endParaRPr lang="en-GB" dirty="0"/>
          </a:p>
          <a:p>
            <a:pPr lvl="0"/>
            <a:r>
              <a:rPr lang="en-US" dirty="0"/>
              <a:t>A pair of trainers aimed at serious athletes</a:t>
            </a:r>
            <a:endParaRPr lang="en-GB" dirty="0"/>
          </a:p>
          <a:p>
            <a:pPr lvl="0"/>
            <a:r>
              <a:rPr lang="en-US" dirty="0"/>
              <a:t>Makeup aimed at </a:t>
            </a:r>
            <a:r>
              <a:rPr lang="en-US" dirty="0" smtClean="0"/>
              <a:t>pre-teens (tweens)</a:t>
            </a:r>
            <a:endParaRPr lang="en-GB" dirty="0"/>
          </a:p>
          <a:p>
            <a:pPr lvl="0"/>
            <a:r>
              <a:rPr lang="en-US" dirty="0"/>
              <a:t>Dog food aimed at concerned pet </a:t>
            </a:r>
            <a:r>
              <a:rPr lang="en-US" dirty="0" smtClean="0"/>
              <a:t>owners</a:t>
            </a:r>
            <a:endParaRPr lang="en-GB" dirty="0"/>
          </a:p>
          <a:p>
            <a:pPr lvl="0"/>
            <a:r>
              <a:rPr lang="en-US" dirty="0"/>
              <a:t>A chocolate bar aimed at couples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743200"/>
            <a:ext cx="10382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8191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MC90029002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11" y="5105400"/>
            <a:ext cx="1047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3383"/>
            <a:ext cx="3037114" cy="21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Reflection</a:t>
            </a:r>
            <a:endParaRPr lang="en-GB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Think about the product names and slogans you heard during class feedback. On a post-it note, answer the following questions: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What product name and slogan did you like the best?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Why do you think this was better than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others?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0" y="4615543"/>
            <a:ext cx="1219200" cy="337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22/1/14 Slogans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22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TP: </a:t>
            </a:r>
            <a:r>
              <a:rPr lang="en-US" dirty="0"/>
              <a:t>Advertisers use slogans to help people remember </a:t>
            </a:r>
            <a:r>
              <a:rPr lang="en-US" dirty="0" smtClean="0"/>
              <a:t>products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Bell work: Below is a list of slogans for different brands. Write down as many of the brands as you can.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Just do it.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Hello tomorrow.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Try both and pick a </a:t>
            </a:r>
            <a:r>
              <a:rPr lang="en-GB" dirty="0" smtClean="0">
                <a:solidFill>
                  <a:srgbClr val="FF0000"/>
                </a:solidFill>
              </a:rPr>
              <a:t>side.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The </a:t>
            </a:r>
            <a:r>
              <a:rPr lang="en-GB" dirty="0" smtClean="0">
                <a:solidFill>
                  <a:srgbClr val="FF0000"/>
                </a:solidFill>
              </a:rPr>
              <a:t>world's local bank.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All English, all the time.</a:t>
            </a:r>
            <a:endParaRPr lang="en-GB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Answers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799" cy="5135563"/>
          </a:xfrm>
        </p:spPr>
        <p:txBody>
          <a:bodyPr/>
          <a:lstStyle/>
          <a:p>
            <a:pPr marL="0" indent="0" algn="ctr">
              <a:buNone/>
            </a:pP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Nike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Emirates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Twix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HSBC</a:t>
            </a:r>
            <a:endParaRPr lang="en-GB" dirty="0"/>
          </a:p>
          <a:p>
            <a:pPr marL="457200" indent="-457200">
              <a:buAutoNum type="arabicPeriod"/>
            </a:pPr>
            <a:r>
              <a:rPr lang="en-US" sz="3200" dirty="0" smtClean="0"/>
              <a:t>Melody Tunes</a:t>
            </a:r>
            <a:endParaRPr lang="en-GB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19/1/16 Slogans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TP: </a:t>
            </a:r>
            <a:r>
              <a:rPr lang="en-US" sz="3200" dirty="0"/>
              <a:t>Advertisers use slogans to help people remember </a:t>
            </a:r>
            <a:r>
              <a:rPr lang="en-US" sz="3200" dirty="0" smtClean="0"/>
              <a:t>products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Write down as many examples of advertising slogans as you can think of.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What is a slogan?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Copy the following definition into your copybooks: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Slogan - </a:t>
            </a:r>
            <a:r>
              <a:rPr lang="en-US" sz="2800" dirty="0"/>
              <a:t>a short and </a:t>
            </a:r>
            <a:r>
              <a:rPr lang="en-US" sz="2800" dirty="0" smtClean="0"/>
              <a:t>memorable </a:t>
            </a:r>
            <a:r>
              <a:rPr lang="en-US" sz="2800" dirty="0"/>
              <a:t>phrase used in advertising.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800" b="1" u="sng" dirty="0" smtClean="0"/>
              <a:t>Group Discussion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Look at the slogans again. In groups, discuss the following questions. Remember, each group needs a chairperson, time keeper, recorder and reporter.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</a:t>
            </a:r>
            <a:r>
              <a:rPr lang="en-GB" dirty="0"/>
              <a:t>do these slogans suggest to you/what do you take them to mean?</a:t>
            </a:r>
          </a:p>
          <a:p>
            <a:r>
              <a:rPr lang="en-GB" dirty="0" smtClean="0"/>
              <a:t>How </a:t>
            </a:r>
            <a:r>
              <a:rPr lang="en-GB" dirty="0"/>
              <a:t>did you feel on reading them?</a:t>
            </a:r>
          </a:p>
          <a:p>
            <a:r>
              <a:rPr lang="en-GB" dirty="0" smtClean="0"/>
              <a:t>How are they selling the product to you?</a:t>
            </a:r>
            <a:endParaRPr lang="en-GB" dirty="0"/>
          </a:p>
          <a:p>
            <a:r>
              <a:rPr lang="en-GB" dirty="0" smtClean="0"/>
              <a:t>Why </a:t>
            </a:r>
            <a:r>
              <a:rPr lang="en-GB" dirty="0"/>
              <a:t>do you think the product/slogan was presented in this way?</a:t>
            </a:r>
          </a:p>
          <a:p>
            <a:r>
              <a:rPr lang="en-GB" dirty="0" smtClean="0"/>
              <a:t>Why </a:t>
            </a:r>
            <a:r>
              <a:rPr lang="en-GB" dirty="0"/>
              <a:t>do you think slogans are used by advertisers?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20</a:t>
            </a:r>
            <a:r>
              <a:rPr lang="en-US" b="1" u="sng" dirty="0" smtClean="0"/>
              <a:t>/1/16 </a:t>
            </a:r>
            <a:r>
              <a:rPr lang="en-US" b="1" u="sng" dirty="0" smtClean="0"/>
              <a:t>Slogans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TP: </a:t>
            </a:r>
            <a:r>
              <a:rPr lang="en-US" sz="3200" dirty="0"/>
              <a:t>Advertisers use </a:t>
            </a:r>
            <a:r>
              <a:rPr lang="en-US" sz="3200" dirty="0" smtClean="0"/>
              <a:t>literary devices to make their slogans more catchy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Can you name any literary techniques/devices? Write down as many as you can think of (e.g. simile).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Some Advertising Tricks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Advertisers use a number of tricks to make their slogans more catchy. Some of these tricks include the following:</a:t>
            </a:r>
          </a:p>
          <a:p>
            <a:r>
              <a:rPr lang="en-US" dirty="0" smtClean="0"/>
              <a:t>Puns</a:t>
            </a:r>
          </a:p>
          <a:p>
            <a:r>
              <a:rPr lang="en-US" dirty="0" smtClean="0"/>
              <a:t>Alliteration</a:t>
            </a:r>
          </a:p>
          <a:p>
            <a:r>
              <a:rPr lang="en-US" dirty="0" smtClean="0"/>
              <a:t>Onomatopoeia</a:t>
            </a:r>
          </a:p>
          <a:p>
            <a:r>
              <a:rPr lang="en-US" dirty="0" smtClean="0"/>
              <a:t>Simile</a:t>
            </a:r>
          </a:p>
          <a:p>
            <a:r>
              <a:rPr lang="en-US" dirty="0" smtClean="0"/>
              <a:t>Metaphor</a:t>
            </a:r>
          </a:p>
          <a:p>
            <a:r>
              <a:rPr lang="en-US" dirty="0" smtClean="0"/>
              <a:t>Personification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Pun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Copy the following definition into your copybook: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Pun – a play on words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Example: Taco Bell’s slogan ‘Think outside the bun’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4857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3034</TotalTime>
  <Words>641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ADVERTISING UNIT</vt:lpstr>
      <vt:lpstr>22/1/14 Slogans</vt:lpstr>
      <vt:lpstr>Answers </vt:lpstr>
      <vt:lpstr>19/1/16 Slogans</vt:lpstr>
      <vt:lpstr>What is a slogan?</vt:lpstr>
      <vt:lpstr>   Group Discussion</vt:lpstr>
      <vt:lpstr>20/1/16 Slogans</vt:lpstr>
      <vt:lpstr>Some Advertising Tricks</vt:lpstr>
      <vt:lpstr>Pun</vt:lpstr>
      <vt:lpstr>Alliteration</vt:lpstr>
      <vt:lpstr>Onomatopoeia</vt:lpstr>
      <vt:lpstr>Simile</vt:lpstr>
      <vt:lpstr>Metaphor</vt:lpstr>
      <vt:lpstr>Personification</vt:lpstr>
      <vt:lpstr>Written Task </vt:lpstr>
      <vt:lpstr>Reflection</vt:lpstr>
    </vt:vector>
  </TitlesOfParts>
  <Company>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UNIT</dc:title>
  <dc:creator>Carolyn Bremner</dc:creator>
  <cp:lastModifiedBy>Carolyn Bremner</cp:lastModifiedBy>
  <cp:revision>65</cp:revision>
  <dcterms:created xsi:type="dcterms:W3CDTF">2014-01-15T03:41:26Z</dcterms:created>
  <dcterms:modified xsi:type="dcterms:W3CDTF">2016-01-20T08:48:30Z</dcterms:modified>
</cp:coreProperties>
</file>