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82" r:id="rId4"/>
    <p:sldId id="279" r:id="rId5"/>
    <p:sldId id="257" r:id="rId6"/>
    <p:sldId id="283" r:id="rId7"/>
    <p:sldId id="284" r:id="rId8"/>
    <p:sldId id="285" r:id="rId9"/>
    <p:sldId id="286" r:id="rId10"/>
    <p:sldId id="287" r:id="rId11"/>
    <p:sldId id="288" r:id="rId12"/>
    <p:sldId id="273" r:id="rId13"/>
    <p:sldId id="278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5BD1-BE86-477A-8CD1-BBE0BB50CC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EF71-16A3-4FAB-9881-4F9F47E3DBE8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FE5BD1-BE86-477A-8CD1-BBE0BB50CC1B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71EF71-16A3-4FAB-9881-4F9F47E3DBE8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FE5BD1-BE86-477A-8CD1-BBE0BB50CC1B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qa/url?sa=i&amp;rct=j&amp;q=&amp;esrc=s&amp;frm=1&amp;source=images&amp;cd=&amp;cad=rja&amp;docid=t-GE8yyKY9p9QM&amp;tbnid=nTiEK8jlz2YfkM:&amp;ved=0CAUQjRw&amp;url=http://www.dw.de/%D1%81%D1%83%D0%B4%D0%BD%D1%8B%D0%B9-%D0%B4%D0%B5%D0%BD%D1%8C-%D0%B8%D0%BB%D0%B8-%D0%BD%D0%B5-%D0%B4%D0%B0%D1%82%D1%8C-%D1%88%D0%B0%D0%BD%D1%81-%D0%BF%D0%BB%D0%BE%D1%85%D0%BE%D0%B9-%D0%BF%D1%80%D0%B0%D0%BA%D1%82%D0%B8%D0%BA%D0%B5/a-15307698&amp;ei=1CjnUrjoEJDHtAb214GYCA&amp;bvm=bv.59930103,d.Yms&amp;psig=AFQjCNFyVx9PiPxF0VofQgjUzpybdKM5_w&amp;ust=139096736014666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ezkfqUfulhs&amp;feature=related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qa/url?sa=i&amp;rct=j&amp;q=&amp;esrc=s&amp;frm=1&amp;source=images&amp;cd=&amp;cad=rja&amp;docid=mYwpugFEtWAFEM&amp;tbnid=3bMqQfsaJI0pZM:&amp;ved=0CAUQjRw&amp;url=http://www.ronnestam.com/why-design-is-essential-to-future-branding/&amp;ei=SyjnUoSMF8PVswaXwYDgBg&amp;bvm=bv.59930103,d.Yms&amp;psig=AFQjCNENZPQM-S1_R9dJdNeKGgIyQ3jDDA&amp;ust=1390967225421180" TargetMode="External"/><Relationship Id="rId2" Type="http://schemas.openxmlformats.org/officeDocument/2006/relationships/hyperlink" Target="http://www.youtube.com/watch?v=du-vjWqWkIg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.qa/url?sa=i&amp;rct=j&amp;q=&amp;esrc=s&amp;frm=1&amp;source=images&amp;cd=&amp;cad=rja&amp;docid=PzcXFPmsGp_KEM&amp;tbnid=hZZtpklIrmcOHM:&amp;ved=0CAUQjRw&amp;url=http://www.englishclub.com/writing/&amp;ei=hijnUs6EK8jPsgbn6oHQCw&amp;bvm=bv.59930103,d.Yms&amp;psig=AFQjCNH2P0qIJgpUHvqJu_YIpiHUOFqjgg&amp;ust=139096729509090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en-US" dirty="0" smtClean="0"/>
              <a:t>ADVERTISING UNIT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Art of Selling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92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10/2/16 Library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225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Bell work: What do the following terms mean? Write the answers in your copybook.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	Personification		Rhyme	Purpose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Content	Onomatopoeia		Audience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06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5240"/>
            <a:ext cx="88392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11/2/16 </a:t>
            </a:r>
            <a:r>
              <a:rPr lang="en-US" sz="5000" b="1" u="sng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Marketing</a:t>
            </a:r>
            <a:endParaRPr lang="en-US" u="sng" dirty="0" smtClean="0"/>
          </a:p>
          <a:p>
            <a:r>
              <a:rPr lang="en-US" sz="2400" dirty="0" smtClean="0"/>
              <a:t>TP: Continue working on our posters</a:t>
            </a:r>
            <a:endParaRPr lang="en-GB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Bell work: Identify </a:t>
            </a:r>
            <a:r>
              <a:rPr lang="en-US" sz="2400" smtClean="0">
                <a:solidFill>
                  <a:srgbClr val="FF0000"/>
                </a:solidFill>
              </a:rPr>
              <a:t>the </a:t>
            </a:r>
            <a:r>
              <a:rPr lang="en-US" sz="2400" smtClean="0">
                <a:solidFill>
                  <a:srgbClr val="FF0000"/>
                </a:solidFill>
              </a:rPr>
              <a:t>content, </a:t>
            </a:r>
            <a:r>
              <a:rPr lang="en-US" sz="2400" dirty="0" smtClean="0">
                <a:solidFill>
                  <a:srgbClr val="FF0000"/>
                </a:solidFill>
              </a:rPr>
              <a:t>audience and purpose of this ad. What techniques are being used in this ad? Why are they effective?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static.guim.co.uk/sys-images/Guardian/Pix/pictures/2012/8/22/1345663082841/Public-health-advert-What-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7111"/>
            <a:ext cx="7772400" cy="466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3143250" cy="2324101"/>
            <a:chOff x="144689" y="0"/>
            <a:chExt cx="3143250" cy="2324101"/>
          </a:xfrm>
        </p:grpSpPr>
        <p:pic>
          <p:nvPicPr>
            <p:cNvPr id="3074" name="Picture 2" descr="http://www.dw.de/image/0,,15182766_4,00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89" y="0"/>
              <a:ext cx="3143250" cy="2324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44689" y="2057400"/>
              <a:ext cx="617311" cy="2667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Feedback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9916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Watch the following link to see Alan Sugar’s </a:t>
            </a:r>
            <a:r>
              <a:rPr lang="en-US" sz="3200" dirty="0"/>
              <a:t>on how well the teams the terms performed and whether their target market was well selected or </a:t>
            </a:r>
            <a:r>
              <a:rPr lang="en-US" sz="3200" dirty="0" smtClean="0"/>
              <a:t>not:</a:t>
            </a:r>
            <a:endParaRPr lang="en-GB" sz="3200" dirty="0"/>
          </a:p>
          <a:p>
            <a:r>
              <a:rPr lang="en-US" sz="3200" u="sng" dirty="0">
                <a:hlinkClick r:id="rId4"/>
              </a:rPr>
              <a:t>http://</a:t>
            </a:r>
            <a:r>
              <a:rPr lang="en-US" sz="3200" u="sng" dirty="0" smtClean="0">
                <a:hlinkClick r:id="rId4"/>
              </a:rPr>
              <a:t>www.youtube.com/watch?v=ezkfqUfulhs&amp;feature=related</a:t>
            </a:r>
            <a:endParaRPr lang="en-GB" sz="3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85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86530"/>
            <a:ext cx="8534400" cy="914400"/>
          </a:xfrm>
        </p:spPr>
        <p:txBody>
          <a:bodyPr>
            <a:normAutofit/>
          </a:bodyPr>
          <a:lstStyle/>
          <a:p>
            <a:r>
              <a:rPr lang="en-US" b="1" dirty="0"/>
              <a:t>	</a:t>
            </a:r>
            <a:r>
              <a:rPr lang="en-US" b="1" u="sng" dirty="0" smtClean="0"/>
              <a:t>Class Discussion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" y="2205718"/>
            <a:ext cx="89916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Brainstorm </a:t>
            </a:r>
            <a:r>
              <a:rPr lang="en-US" sz="3200" dirty="0"/>
              <a:t>different products that </a:t>
            </a:r>
            <a:r>
              <a:rPr lang="en-US" sz="3200" dirty="0" smtClean="0"/>
              <a:t>we </a:t>
            </a:r>
            <a:r>
              <a:rPr lang="en-US" sz="3200" dirty="0"/>
              <a:t>could advertise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Make sure your suggestions are generic </a:t>
            </a:r>
            <a:r>
              <a:rPr lang="en-US" sz="3200" dirty="0"/>
              <a:t>products </a:t>
            </a:r>
            <a:r>
              <a:rPr lang="en-US" sz="3200" dirty="0" smtClean="0"/>
              <a:t>(for example, </a:t>
            </a:r>
            <a:r>
              <a:rPr lang="en-US" sz="3200" dirty="0"/>
              <a:t>soap, a car) and not products that are already on the market </a:t>
            </a:r>
            <a:r>
              <a:rPr lang="en-US" sz="3200" dirty="0" smtClean="0"/>
              <a:t>(for example, Dove</a:t>
            </a:r>
            <a:r>
              <a:rPr lang="en-US" sz="3200" dirty="0"/>
              <a:t>, </a:t>
            </a:r>
            <a:r>
              <a:rPr lang="en-US" sz="3200" dirty="0" smtClean="0"/>
              <a:t>Toyota Land Cruiser)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static6.depositphotos.com/1005844/583/i/950/depositphotos_5831028-Time-for-discus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157" y="0"/>
            <a:ext cx="298450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28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Group Task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89916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100" dirty="0" smtClean="0">
                <a:solidFill>
                  <a:srgbClr val="FF0000"/>
                </a:solidFill>
              </a:rPr>
              <a:t>You are now going to design a marketing campaign for a product: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Choose a generic product to design. You can choose this from the list we created as a class.</a:t>
            </a:r>
            <a:endParaRPr lang="en-GB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</a:t>
            </a:r>
            <a:r>
              <a:rPr lang="en-US" sz="3200" dirty="0" smtClean="0"/>
              <a:t>ecide on </a:t>
            </a:r>
            <a:r>
              <a:rPr lang="en-US" sz="3200" dirty="0"/>
              <a:t>the audience </a:t>
            </a:r>
            <a:r>
              <a:rPr lang="en-US" sz="3200" dirty="0" smtClean="0"/>
              <a:t>you </a:t>
            </a:r>
            <a:r>
              <a:rPr lang="en-US" sz="3200" dirty="0"/>
              <a:t>are going to target and why.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Create a product name and slogan that you think will appeal to your audience.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Create a rough draft of your poster in your copy books and show this to the teacher. Remember to check the success criteria we created as a class to make sure your advert is effective.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Create a final version on poster paper.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GB" sz="31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-76200"/>
            <a:ext cx="257175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13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16/2/15 Marketing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225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TP: Understand how to aim a marketing campaign at a </a:t>
            </a:r>
            <a:r>
              <a:rPr lang="en-US" sz="3200" smtClean="0"/>
              <a:t>particular audience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Bell work: Write down as many features of an effective advert as you can think of.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17/2/15 Marketing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225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TP: Identify </a:t>
            </a:r>
            <a:r>
              <a:rPr lang="en-US" sz="3200" dirty="0"/>
              <a:t>a target audience and design a marketing campaign that appeals to that specific market</a:t>
            </a:r>
            <a:endParaRPr lang="en-GB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Bell work: Why is it important for companies to think carefully about their target audience?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4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Product Design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7150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As well as the success criteria for creating an effective advert, it’s important to keep in mind the content, audience and purpose of the advert</a:t>
            </a:r>
          </a:p>
          <a:p>
            <a:r>
              <a:rPr lang="en-US" sz="2800" dirty="0" smtClean="0"/>
              <a:t>Watch the following link from the T.V. series “Junior Apprentice” and focus on how </a:t>
            </a:r>
            <a:r>
              <a:rPr lang="en-US" sz="2800" dirty="0"/>
              <a:t>the apprentices go about designing their </a:t>
            </a:r>
            <a:r>
              <a:rPr lang="en-US" sz="2800" dirty="0" smtClean="0"/>
              <a:t>product: </a:t>
            </a:r>
            <a:r>
              <a:rPr lang="en-GB" sz="2800" dirty="0"/>
              <a:t> </a:t>
            </a:r>
            <a:r>
              <a:rPr lang="en-US" sz="2800" u="sng" dirty="0">
                <a:hlinkClick r:id="rId2"/>
              </a:rPr>
              <a:t>http://</a:t>
            </a:r>
            <a:r>
              <a:rPr lang="en-US" sz="2800" u="sng" dirty="0" smtClean="0">
                <a:hlinkClick r:id="rId2"/>
              </a:rPr>
              <a:t>www.youtube.com/watch?v=du-vjWqWkIg&amp;feature=related</a:t>
            </a:r>
            <a:endParaRPr lang="en-GB" sz="2800" dirty="0"/>
          </a:p>
        </p:txBody>
      </p:sp>
      <p:pic>
        <p:nvPicPr>
          <p:cNvPr id="1026" name="Picture 2" descr="https://encrypted-tbn2.gstatic.com/images?q=tbn:ANd9GcQz7t49CK0bYlRWRy4q6eWlWqASRt5zJhFVf7rpzWPnTeLNObCl7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057400"/>
            <a:ext cx="2914650" cy="2944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89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828800"/>
            <a:ext cx="8686799" cy="4297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Now answer the following questions, in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full sentences, in your copybook: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</a:t>
            </a:r>
            <a:r>
              <a:rPr lang="en-US" sz="3200" dirty="0"/>
              <a:t>was the first thing both teams had to decide on?</a:t>
            </a:r>
            <a:endParaRPr lang="en-GB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Why </a:t>
            </a:r>
            <a:r>
              <a:rPr lang="en-US" sz="3200" dirty="0"/>
              <a:t>was it important that they did this before they began to design the product?</a:t>
            </a:r>
            <a:endParaRPr lang="en-GB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Do </a:t>
            </a:r>
            <a:r>
              <a:rPr lang="en-US" sz="3200" dirty="0"/>
              <a:t>you think the apprentices made the right choices? Why/why not?</a:t>
            </a:r>
            <a:endParaRPr lang="en-GB" sz="3200" dirty="0"/>
          </a:p>
          <a:p>
            <a:pPr marL="0" indent="0">
              <a:buNone/>
            </a:pPr>
            <a:endParaRPr lang="en-GB" sz="32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b="1" u="sng" dirty="0" smtClean="0"/>
              <a:t>Written Task</a:t>
            </a:r>
            <a:endParaRPr lang="en-GB" b="1" u="sng" dirty="0"/>
          </a:p>
        </p:txBody>
      </p:sp>
      <p:sp>
        <p:nvSpPr>
          <p:cNvPr id="3" name="AutoShape 2" descr="data:image/jpeg;base64,/9j/4AAQSkZJRgABAQAAAQABAAD/2wCEAAkGBhQSEBQUEBQVFRUUFxcUFRYYFhcXGhsXGBcXFx8XFxgXHCYeGhkmHBcUIi8gJCcpLCwsFR4yNTAqNSYrLSkBCQoKDgwOGA8PGi8kHyEuLS0pNCwsLC0sLzUpKiopLCwsLCwsKSksLSwpKTItLCksLCw0LCksNC0sLCwpLCwsKf/AABEIAP0AxwMBIgACEQEDEQH/xAAcAAEAAgMBAQEAAAAAAAAAAAAABgcBBAUDCAL/xABLEAACAQMBBAYECQgHCAMAAAABAgMABBEFBhIhMQcTQVFhgSIycZEUUmJygpKhorEIIzNCU7LBwiRDRHODk8MVFjRUs9LT8CVjdP/EABoBAQACAwEAAAAAAAAAAAAAAAABAgMEBQb/xAA1EQACAQIDBgQEBQQDAAAAAAAAAQIDEQQhMQUSE0GRoVGBsfBhccHRIiMyQuFScrLxQ1OC/9oADAMBAAIRAxEAPwC8aUpQClKUApSlAKUpQClKUAqMbc7Y/Ao40hQS3Vwxjt4s4BOMl37o14E+0cuYk9VRqN2JdXvLl+KWaJZxY4+mQJJN0fHLOqDvyBQy0afEmon5n0uRwHv765eRuGI5ngiB57scUWM+eScZrz/2EF9R9VHis9yPPDHP2VJdH0kp+cmw07jieYRT/VR9yjhk82IyewDRe8a5JKMyQDIUoSrS44F98cVjz6u6QW55wQDax1FCDyjFHKWW4i/R6pdxHsF3Gjg+H56NCfJq6qbVarD68VreKPiM9tIR9PeT7RWF0iMDGG85JST7SXyfOvxpukCAvuO5DkEIxyqc/UHDmTx49gpYs8JF6robtp0xWoYJfRz2TngOuQlCfkyJkEeJAFTi1ukkRXiZXRhlWUhlI7wRwIqiL7bCS1uTa6vHFLDLxSZU9HdJx6UbZBAPA9o+VXSN02iOt1ZktYSMoubcMWVQ/ATw5zg8Rw5HgORG7Fjn1MPZNwemq5ouqlfiCZXVWQgqwDKRyIIyCPKv3UGoKUpQClKUApSlAKUpQClKUApSlAKUpQClKUBhmwMnkOdVDpMDNBBMFLdbdG+lUYyVkeSReZAJXMBxn9SrZvLYSRvGxIDqyEg4OGBHA9h486+ZrbXNU66aHT3eaC2kMKZSJsRqzKmSVGTuqOVQ5KKvJ2NrDTjGTum7+BbWua4rQmNOsWSZkhGY5FwJGCswbd3chC5znmK2UQAAKAAAAAOQA4ADwqnn6VtQt5DHcRQl1wGUqVbPcdxsZ8MV07bpsAOJ7VlI4Hckz91lH41ZSTzR0KeIpRbu+qLPpUQ03pVsZSAztET+0XA+spYDzIrs6xr4itjNAjXPA7ghHWAnHNmXOF7zUm2qsGrplY9NN+Gu4ogc9VFlvAu2cfVCnzru6Fcdds1KH49XHMnH5B3192VHkKqjU72SaZ5JiTI7Fmzw4nsx2AcsdmKsgZttmePBrhuA7+sk7PbGn21ByadTeqVJ8rMunoxuzJo9kzc+pVPqZT8FFSiuLsXpJttOtYWGGjhjVh8vdBb7xNdqoNAUpSgFKUoBSlKAUpSgFKUoBSlKAUpSgFKUoCJ9I+1TWVvH1UkUUk8oiWWXJSNd1naQgcWwFwB3sK+ftVihs7VvgWrPM7uN6KJHiByDl2JbwA8xVtbcBtcteqsliESzEC5lPFur3lbqVVWbdLYG9lc4PAiqQXSJbq+WzRoyUZoVdUCJux5y53Vyc7pOTknNak5xlL9WUdfdmZoppZLN6G7snsfPOY5IZBG7iV1ZlJwEKJvA8SGLOcEDhuk5qxI5b2CIRXGnWV5Cv7LdVu8krIDvMTxJC5JNcLZjZu5WMyLDayZLJhZ7m3kTq23CitEwUDeQntyTkk125NXkgH56PUbf5Q6q/iHiWIEgH0hXNq1JTnk4v17O+RvRhGMc0176ZnLurfQ7ht2eGfTpTw9JWjGfvJjxIWvAdGl7bf0jRrtZ0PEbjKpPgRkxv7CfKtraK8k1G1MFrdWU5ZlO7vNbTHd47vVTnBOccQ3ZyqvcX2mTf19rJ9JQ38rj3itqhxGspWfg8/s0a1RxjL8PVZEtuNtY5CYNcsfTHAyKm5IPEg4bzVsHuqXbP2sOrX1rHbelY6eqTSHBAaT1Y4sMM8AmT4b3eKi8HSnb3lu0OsWyyMqMY5UGMuFOAccYyTj0lOOPEYqT/k3aCwS5u29VyIEHfu4difegH0q3qc5yupqz7eRE60nG1736l2UpSspqilKUApSlAKUpQClKUApSlAKUpQClKUAqP7Z7QLbQBdySWS4LQxRRY32YoxJBY4UKoJLHlUgqrOlSPr763RJZomt4pHZon3T+fYKFB5gkRSZ8Md9XhTnVluQ1ehirVoUIOpU0RCms9Ys7ZnG9DaW8foxtLEjADHEmD0ixYntBJaoTsvbXWXuLVcnfEAAkKMXlyQFOQSBjJyeVdXbi23BFCkk7vM3EPM75AIAyCccWP3a7VvsPHGqiOa4jZSGykmBvgY3gMcDxPkatHZNeTnBbt8r62/2aj21hoRhUlezvbS+WVzcsNaktI8TWuow8SzujRXKl24s7B4xjJycBgONdTTdu45DiO5t5D+zlDWcue4Fy8TN4by1zo4b+L9DfF8fqzRq/3vWqN7Wa3MwMN3Z20k0inq5Yg2+OfpDB3jjB4HhwrmV9j14O9WmrPmn98+50sNtnDVsqNXPwa9+hyekK0ufhkk1xbvCrkbmQCpUAAYdcoxOMnBPOtTS9trmFOqLiaA84Jx1sZ9itxX2qQaaHtpdWeUjkzHyaCQdZEe8GNuA8sGu9/wDGaiuABpt0eXEm2c9x7YvsA8ayW3IqM43S8Ptr6l295uSebOdZXttJcr8EsXZ5UkQ25cSoJCPRaHeG8RwPonJ48DV99CmhzWulItyHVnkeQRuCpjUkALg8RndLYPx6oi22Skt2ljlAW6Z4IrVQ3rNLJkTxMvrKAhAYci3YRX1daQlI0VmLsqqpc82IABY47Tz86yUlG7cfXz+pE27JP37se1KUrMYxSlKAUpSgFKUoBSlKAUpSgFKUoBSlKAVTWpXPW3M83PrZCV+YgEaY8CqBvpmrH211bqLVgpw8p6pO8bwJZh7EDH2gd9VNqt6IIJJPiISB48lHvwK7WyqaW9WlovbPM7drOW5hoayd/ou/oRW0HwrWHfmlsMDuyvoj75Y+VTWov0e2G5bGVvWmYtn5K5A+3fPnUorrYKL4e+9ZO/XTscHaM1xuHHSCUV5a97iorYL1+rTSc1t0Ea/OPA/b1lSa5uBGjO3JFLH2KM/wqJ6BMbfTprl/XlLy+ZO4v3snzpiJLfgnoryfl/LGEi1TqSWsrQX/AKefZdyNaqPhmpsq8nkEYI+KvolvcCa4+pwKk0iRklFdlUnGSASMnFdrZEdWLi6P9TEQhP7R/RH8ffUcAJPeTXmKucVN6ybfl/u57bDrdm6cf0wSj56+lupaPRns91Wp6TJK/WrOkzxqDnq2VJGHb6vEHhybPdX0jVcdGnRKunSLcvIzytAqFGUYjdsNJukHiMjHLv4nNWPWnBNLN3OhJpvJClKVcqKUpQClKUApSlAKUpQClKUApSlAKUrQ13VBbW0sxGdxSVHxnPBV82KjzolchtJXZXu2eqdfeMAfQtwYl8XOGkb3hE9sbd9Vx0gXJMcVunrTyDh4AgD7zD6tSqNSBxO8eJZvjMTlm82JPnUThX4Tq7NzS1XdHdv8vfvMx+hXqJ0uFh40FrKy65s8NCvx8XPFS0im15ZRXWxKbO1EcaRryRQo9gGK9aUrqJWVkcVtt3ZH9uLoralF9aZliUe05P4Y864m384ht4LVOwAn2IN0e87x8q6t+ev1OGPmtshmb55xj/T+2ontK5utSMan9dYV8MHBPv3jXDxtRtTa5tRXlm++R6XZtJKVNS0inUfnkuyufrUB1Glwx8muHMzfNXgPL1TXQ6HNmvhmrQhhmOD+kSd3oY3Qfa5Th3Zrk7c3Qa6MaepAqxKPmjj9px5Vdv5PmzXU2D3LD07pvR/uoyVHvbfP1a4+Ja4m6tI5dP5PRYFPhKb1leXXTorItWlKVrm6KUpQClKUApSlAKUpQClKUApSlAKUpQCoJ0lajlobceM8nsX0EB9rF29sVTuqe1m/6+6mmzkM+6n93H6C48Dhn/xK6GzqPErrwWfvzOTtjEcHCytrLJeevY5t/eCKJ5G5Ipb3DgPM4HnXC2DsytsZX9edzIT4ZIH27x+lX527nJiit09e4kC/RBH8xX3GpFbW4jRUX1UUKPYBivQ/rxHwgu7/AI9Tx7/KwludR9o/y+x6VhmABJ4AcSfAVmuJtnf9VZyY9Z8RL9Ln93erYqzVODm+Rq0aTq1I01zdjmbN3WIru+f9dmZc/FQHA95A+jXA2Gh/PS3MnFYEZyT8Yg/w367G1P8ARdMigHBn3Vby9N/vY99ctv6PpAHJ7p8+O4P4YUfXrg1Pwzin+yO8/m8/Wx6ikt+nNx/5ZKC/tWX+KZHra3kurlUXjJPIFHi8jY/E19l6Rpq29vFBH6kSLGvsUAZ9vDPnXzp0A7O9fqZnYZS1Qv4dY+UQe7fb6FfS1cRu+Z6dJJWQpSlCRSlKAUpSgFKUoBSlKAUpSgFKUoBSlKA5G1mpmCzldThiNxPnyEIp8iwPlVUogAAHIAAewcKlXSbqO9PbW6ngga5k9xijB9paU/4dQzVL8QQySn9RSQO89g8zgedei2VBQpSqPn6I8dt2o6mIhRjy9X7RHrU/CdVdz6lou4vzzkZ95f6oqV1H9iLIpa9Y/rzsZWPt5fZx+lUgroYWL4e89ZZ9dOxyMdJcXcjpBbq8teruxUV2gPX6ha2/NY/z0nlxAPkv36lVRHZBuuubq7bkW6tD3KOP2KE99VxT3nCn4vP5LNl8EtxVK39Ky+csl9X5HI27mM99HAnHdCp9OQgn7CnurV2+uR16QJ6lvGqAeJAP4bnurZ2WYT381y/qR78pPdnIA8lyfo1wIonvLwKv6S4lCr7ZGwPIZHurg4ipeEp/1y7R99j1eEo7tWFP/qjn/dLXt6n0R0CbP/B9LErDD3TmXx3F9BB7ODN9OrJrW0ywWCGOGPgkSLGvzVUKPsFbNc07QpSlAKUpQClKUApSlAKUpQClKUApSlAKUrk7WaubWynmHrIh3PGRvRQebso86DQq7Ur/AOEXl1PzDSGKP+7gzGMeBcSt9OohtxIZOotU5zyAt4KDjj4ZJP0KktpbdXGiDjuKFz34GM+fPzqMaZ/SNUml5pbr1SfO4r/5D5ivVTp7lCFBc7L6s8FTrcXE1MU9I3a9Ir06EqijCqFXgFAUDwAwPsr9UpXS0OPe5x9rtR6mzlYHDMOrX2vw/DePlXJlX4Ho+OTumPHel5+YUn6tY2pPwi9trUeqD1kns5/uqfrVqdJF2WeCBOJPpkeLHcUfve+uRiKmdSouS3V83qegwlG6o0X+578vktPR9TnWx+D6S7cnun3B8xeB/B/rVIOgLQOv1TrmHo2qGTw329BR9rt9Co1txMFeG2U+jbxqp+eQCT7gvvNXd+T/AKB1GmGZh6V1IX/w0yij3iQ/SriYp2koL9qt9+56bAq9N1XrNuXlouyRZ1KUrVN8UpSgFKUoBSlKAUpSgFKUoBSlKAUpSgFQHpSv8m1th+u7XD/MgAwD7ZXiP0Kn1U7tHf8AwjU7px6sO5aJ/hgu/wB+Qj6FbmBp8SvFefQ521K3Bws5c2rLzyOTrGoCCCSU/qKSPnclH1iK5WwtgY7RWb1piZD7DwH2DP0q1Nu5jIYLVPWmcE/NB3RnwySfoVKoogqhV4BQFHsAwPsr0kfzMQ3yireb17Hi5flYSK5zd/KOS736H6oT38KVwttNS6mzfB9KT82v0s5P1Q3vFbFWoqcHN8jUo0nWqRprm7HJ2OPwi9ubo8vUT2MeHuVQPOtGzcXOrvK36ODefPZuxDdB9+DXV0P+iaUZDwZlaX6T4VP5Kjemt1Gmzy/rXDCBfmgZY/aw8q4cnuwpxl8Zy+n2PTQW/OtKHwpR9H0WZx5C93deiMvPLhR4u2APtAr7I0fTFt7eKBPVhjSMexVC588Z86+a+gzQPhOrRuRlLZTM3dvD0UHt3mB+ga+oK4jbbuz1MYqKUVohSlKgkUpXnPcKis8jBVUFmZiAABxJJPADxoD0rk6ptbZ2zbtxcwxtwyrOoYA9pXmB4nhWl1k19xRnt7U8mGUnmHevbDEe/wDSN2bnAt1NM0eG3TcgjSNTzwOLHvcnixPaWJJqGyT96frEE4zbzRSjvjdXH3Sa2yage1HQ7ZXbmWLftZ/2kGFBPeycifEbpPfUTj6B7qVyL3U5JIhwUDrGYjxEj7qfepcgtm42htoziS4gQ9zSov4mvza7TWshxFc27k9izRsfcGqJ6R0I6XABvQmZh+tK5b7q4X7KxtTqGjacBHJa27St6lvFbxvI2eXo7vDPexGezNLgn9KqvY7VLyPUoVlgazs7tZhDalxJuyRqHycjMWUDERjA4Hh3qJpq6JasWpSlKkgUpSgNPWdTW3t5Z39WGN5D7FUtjzxjzr5ltdtmCLHbxtPcSFpHODgySMXbCr6TcWx2cq+mNcsBPbTRMARJG6YIz6ykdtV/sNp8UdhbtDGiGSGJnKrgsxQEljzPHPOqSx08It6GryKywFPG2jU0WZVcWn3cF1FeanEUR8xq3ogRsQQu+oOUHFufieyptU01LTo7iF4pl3kkG6w8PDuIOCD2ECqtkujpjNbXrEqg3reXBPWRZwF4frrwBH8ME9LYu1lNyp1nZvO5xNv7FklGrQV0klZdrHeqvdt7g3F7FbIeClVPz5CMnyG79tbH+817fSdXp0TAdpADNx7WY+ig/wDc1tzdHdzYRrfyusjxuHljXLEI2Qzb55sM9g7c54VtY7adCbVFPJtXNXZmx8RR3sRJZpPdXxtz5Hn0i3YjgigTgGOcfJjGAPeR9Wo7tYerW3th/Uxhn/vJPSP8PfXW1SRbrVY1yDFGqsT2bqr1pPs44qOXRe9vT1Y3nnlCxj5zBVHuxWLGVLuclze6vkte9jZ2bRcVSi+Sc385ZLtcsXon0/WIbdpNOt7fq7kg9dOeJEZZeADg7uS36tWZbWOvMPzt1YRfMhkkP3sCpXomlLbW0MEfqwxrGD37oAz7Scnzrdriuoz0FiHRbM6rn09Y8ksYB+8TWwNmL/t1afytrQf6dSms1G+xYjC7O345arIfn2tsR57qqftr9w7MTSyh9QuFuEjIMUKw9VFvDiJJV32MjjhgE7oPEDOCJJSp3mLGaVis0TArINYqF9Jm1ptYVhhEzTXGc9Qm/JHACBJKo7G4hVJwN5s9lWB66ztDPdO9tpjBAhKT3jDeWMjnHAv9bMO0+qvac8B57O7JWtm56ob9ww35JpGDztk8XZjxAJ7gB7ai9l0gb8AtdGsbjr1UJHHJEESNf2jtvEYB+MRknj4x2+6GtYRxeR3KSXR9N92Rlk3u5XYBWGOGDgdnKtWUKla98kZE4w+JY22dx1Zs5BwZbk7p9trcg1ioFb7RXuoy22nXVuYbyOVpWkZSqlEgmXeK9hJYDK+icjGKVloQcIWZWbTd0XxSlK2TGKUpQCq52SXdtET9k0sP+VNJH/LVjVW+zd0rteBGDKl7dAEcR6TiU/bI3urQx6vTT+JuYN/j8jtVztc2egvIxHcxiRQd4cSCD3hlII/jXRpXHTad0dRpNWZrWGnRwII4UWNByVQAPbw5nxPGvaaEOrK4DKwKsDyIIwQfAgmv3XP1zXobSIy3D7qjgBzZm+Ki/rN/6cCpV5P4kOyXwKJ1/Rf9nTXsRPrKqQZPFopW3t7xwqFT45qXdBWwkr3S308ZWGNWMLNw35D6IKg8SoBY73LIGOVS7R9hH1OdL3VYhHEg/o9oR6RUnO9cNz489z344hrQRAoAUAADAA4AAdgHYK7/ABpOnGMtUjg8OMZylHm/pY/dKxWaxFxSlKsDNKxWakgUpSpBmotsbILi4vbznvTfBIT2CG29H0fBpWmb3d1dPazV/gtjcz5wYonZfnbpCj6xWtDox00waRZo3BjEJG796UmU58fTrLEqyUUpSrkGNwZzjjyz4d1KzSgFKUoBXncXCxqXkYKqglmYgAAcySeAFRfbHpNstNBE0m/LjhDHhn+l2IPFseGap24v9U2mmKRjqbRW4jJESeLtzlk8PcFHGobSzYJFth0sT6hN/s/Q1YmTKNOOBI5Ex/EQDnIePdjgTBNT1W70Oeext5F4GN2l6sEktEh9EPkBeJ7M99XzsRsHb6ZDuQDedsdZM2N5yOz5KjsUfaeNUp0/Wu5q29+0gib3Fk/kFa6nGrLdayLq8c0cu06WNSjw7yCRSSBvxIFJGMgFAp7RyPbVlbFdJ8N8RFIOpn7FJyr/ADGPb8k8e7NUTd3m+sa8ljXdA8SzMT5k/YK3tltmrm9uFjs0JcEMXB3QgB9dn/VA7+fdk0r4WlJZZF6OJqxzl79ov3aXa5bYpDEhnupeENunrEnkz/FTx8D4kb+yvR+wlW81RxPd80QfobcfFiXkWHxu/lx9I72xOwcdgGkdjPdy8Zrh+LE/FTPFU8OZxx7AJVWpThGnpr4mWrVlUeegpSlZTCZpWKzUgzSsUqxBmlRbpG2ybTLIzxw9axdYxk4VSwPpPjju8McOZI4io9s3eaxf20dzHeWMaSjIRITJu/JYk8GHaM8Kullci5INv9v00qOKSSGSVZWKZQqApAzxJ7SM4HyTXD1TpfkiSIjSr3MpAXeUKCDx9ArvFmxyGBXnrfRZeagFXUdTLxqwfqordI1zjGQd7icFgCQcZqx4IQiKq8AoCj2AYFWukQV7003he0trOPIe/uIosdu4GBOfpGOrHhiCqFUYCgADwHAVUlxd/wC0NrIo14xadGzHu6wDifaHeMf4dW9WWKyIYpSlWIFKUoDi7Y7SCwsprpkMgiA9AEDJZggyTyGWGTx4dhql4Nuta1xnisNy3jTHWGNtzdDZxvSsS+Tg+oBy5Va3Stb7+jXo7oi31GV/5agn5Olli0upfjzKn+Wmf9SsdWe5FslK7M7M9AESMJNRmNw2d4xplUJ+U59N/u1a1nZpFGscSKiKMKigKoHcAOAr1pXOlUlLUzJJGaor8o+zxNZy/GjkjP0GVh/1DV61BOlPo+l1RbdYZI4+paRmLhjneCAAboPxTz8KyUZJSuyslkU10edFU+pMJHzDbA8ZSOL45rED6x7N7kPE8K+jdndm7exhENrGEUc+1mPxnbmzePuwKgVv0f6yoCjVwiqAAqRnAA4YCgAAAchWy/RrqUn6XXLj2JGU/dlFZZyUv3FVlyLJrzkuFX1mVfaQPxqs26Ees/4jUr2Xv9LH7xav1F+T7p4OXkun9skY/CPP21S0PEtdk+k2jtV9a5gHtmjH4tWpNt1p6+te2o/x4z+DVGI+gjSxzjlPtmb+GK2Y+hPSR/ZmPtmm/g9T+DxZGZ0n6T9MHO9g8mJ/AV4N0t6UP7ZH5LKfwSsRdEWlLys0PteVv3nNbK9GWmD+xQfVz+Jq14DM026Y9JH9rX/Lm/8AHXi3TbpI/tJPshm/7K7/APuXY/8AJWv+RF/217x7L2i+ra249kEQ/lqbxGZDL/pr0eSNo5GeVGGGQwMQw7iGGDUJfaLSIleTSLq7sJzllQLI8TsOSvGd8EdnPh3HlV1f7s2n/K2/+TH/ANtblvYxp+jjRfmqq/gKspJaEWIj0U7aT6jaM11EUkiYIXClUkyM5APJh2gcOII54Ei2o15bKzmuX5RIWA725KvmxUeddSqS/KH2sGIrCM8ciebHmEQ/eYj5lSvxMaI3vyedMZxeX0py00nVhjzJH5xz5s6/Vq5KinRZpHwbSLRMYLRiVvbKTJx9gYDyqV1sFBSlKAUpSgI30kD/AOIvv/zy/umuD0Nad1Oj2/DBlLzH6TkD7qrW90xX/VaNc49aQJCo7zI6qfu71dvRdPEFtDCOUUUcf1FC/wAK1MVK0Ui8Fmb1KwDWa0DKKzWKVYGaVztQ2htoP09xDF4PKin3E5qP3nS9pUfO7Vj8hJH+1Vx9tXUZPRFbomVKra56fdNX1fhD/NiA/fcVzZPyircnEVpO57AWRT7hvVkVKfgRvItus1U8XTLey/oNGuH8d6Q/uwV7pt3rkn6LR93+8Zh+8Vq6ozI3kWjWarE61tKw9GwtE9sin/Xryefag/1VovgDH/FzVlRkN5Fp0qrFm2oX+qtG84/4OK1LnaraWI+np8L4+Ihf/pzE1bhSI3i3qzVGXPS1rkf6TTgviba5A9+/XGuPygNSBwY7ZD/dSZ9zSU4chvF+69rUdpbS3ExwkSlj3nsCjxJIA8SK+Sru9l1HUN+Q5kuplHs32ChR4AYA8AK6O1HSZfahF1VzKDHvB9xUVBkZxkgZI4ngTXr0S6f12s2a9iydaf8ACVpPxUVmhHdKt3PrCCEIiqowFAUDwAwK9KUrIQKUpQClKUBXfSrOJbjS7Ic57xJXH/1w8Tnw9L7tTG7vY4l3pnSNfjOwQe9iBVYrshNq2qz3Ml5JB8Gd4IhCm6you8voyFjuk7zEnB4seXDEptOhzTlbemSS5f49xK8h8wCFPurXq0eI1mWUrHhqnS9pkHD4QJW+LCrSZ9jD0fvVxpOlu6m4afpN1KDyeQMo8wqkfeqydO0G3txi3giiHyI1T90Vv0jhoIObKhN9tNcD0Le3tQeTHcyPJ3c/drTm6ItYu/8Aj9TAB5qrSuPqDcSrqpWVQjHREXKisPycLRf09zPIfkBIx9oY/bXat+gfSl9aKR/nTP8AykVYdKuQRiw6MtMh9Syg4drp1h98m9XftbCOIYijRB3Kqr+ArYpQClKUApSlAKUpQCvC6sI5RiWNHHc6hh7mFe9KAhGvdDWmXQP5gQueTwfm8fQHoH6tcbo56HG0y/kuHmSZOrKQ+iVcFiMsw5AhQRwJzvHlVoUoBSlKAUpSgFKUoD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2033588"/>
            <a:ext cx="3333750" cy="424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33400"/>
            <a:ext cx="189547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085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18/2/15 Marketing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225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TP: Identify </a:t>
            </a:r>
            <a:r>
              <a:rPr lang="en-US" sz="3200" dirty="0"/>
              <a:t>a target audience and design a marketing campaign that appeals to that specific market</a:t>
            </a:r>
            <a:endParaRPr lang="en-GB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Bell work: What do the following terms mean? Write the answers in </a:t>
            </a:r>
            <a:r>
              <a:rPr lang="en-US" sz="3200" smtClean="0">
                <a:solidFill>
                  <a:srgbClr val="FF0000"/>
                </a:solidFill>
              </a:rPr>
              <a:t>your copybook.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Triples		Flattery	</a:t>
            </a:r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en-US" sz="3200" dirty="0" smtClean="0">
                <a:solidFill>
                  <a:srgbClr val="FF0000"/>
                </a:solidFill>
              </a:rPr>
              <a:t>Superlative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	</a:t>
            </a:r>
            <a:r>
              <a:rPr lang="en-US" sz="3200" dirty="0" smtClean="0">
                <a:solidFill>
                  <a:srgbClr val="FF0000"/>
                </a:solidFill>
              </a:rPr>
              <a:t>Emotive language	Rhetorical question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90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7/2/16 Marketing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225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TP: Continue working on our posters</a:t>
            </a:r>
            <a:endParaRPr lang="en-GB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Bell work: What do the following terms mean? Write the answers in your copybook.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	Opinion as fact			Direct address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Pun		Basic Needs	Bandwagon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2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27/1/16 Marketing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225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TP: Identify a target audience and design a marketing campaign that appeals to that specific market</a:t>
            </a:r>
            <a:endParaRPr lang="en-GB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Bell work: What do the following terms mean? Write the answers in your copybook.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	Alliteration		Snob Appeal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Testimonial	Metaphor			Simile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3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144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10/2/16 Marketing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9225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TP: Continue working on our posters</a:t>
            </a:r>
            <a:endParaRPr lang="en-GB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Bell work: What do the following terms mean? Write the answers in your copybook.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	Personification		Rhyme	Purpose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Content	Onomatopoeia		Audience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5889</TotalTime>
  <Words>552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ADVERTISING UNIT</vt:lpstr>
      <vt:lpstr>16/2/15 Marketing</vt:lpstr>
      <vt:lpstr>17/2/15 Marketing</vt:lpstr>
      <vt:lpstr>Product Design</vt:lpstr>
      <vt:lpstr>Written Task</vt:lpstr>
      <vt:lpstr>18/2/15 Marketing</vt:lpstr>
      <vt:lpstr>7/2/16 Marketing</vt:lpstr>
      <vt:lpstr>27/1/16 Marketing</vt:lpstr>
      <vt:lpstr>10/2/16 Marketing</vt:lpstr>
      <vt:lpstr>10/2/16 Library</vt:lpstr>
      <vt:lpstr>PowerPoint Presentation</vt:lpstr>
      <vt:lpstr>Feedback</vt:lpstr>
      <vt:lpstr> Class Discussion</vt:lpstr>
      <vt:lpstr>Group Task</vt:lpstr>
    </vt:vector>
  </TitlesOfParts>
  <Company>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UNIT</dc:title>
  <dc:creator>Carolyn Bremner</dc:creator>
  <cp:lastModifiedBy>Carolyn Bremner</cp:lastModifiedBy>
  <cp:revision>94</cp:revision>
  <dcterms:created xsi:type="dcterms:W3CDTF">2014-01-15T03:41:26Z</dcterms:created>
  <dcterms:modified xsi:type="dcterms:W3CDTF">2016-02-11T09:59:30Z</dcterms:modified>
</cp:coreProperties>
</file>