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83" r:id="rId4"/>
    <p:sldId id="284" r:id="rId5"/>
    <p:sldId id="288" r:id="rId6"/>
    <p:sldId id="285" r:id="rId7"/>
    <p:sldId id="287" r:id="rId8"/>
    <p:sldId id="279" r:id="rId9"/>
    <p:sldId id="257" r:id="rId10"/>
    <p:sldId id="273" r:id="rId11"/>
    <p:sldId id="278" r:id="rId12"/>
    <p:sldId id="281" r:id="rId13"/>
    <p:sldId id="289" r:id="rId14"/>
    <p:sldId id="290" r:id="rId15"/>
    <p:sldId id="291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5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71EF71-16A3-4FAB-9881-4F9F47E3DBE8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_m2F_ph_u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0dT49IG4t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smtClean="0"/>
              <a:t>ADVERTISING UNIT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Art of Selling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9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Think/ Pair/ Share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50292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Compare the list of mistakes you created with your partner’s. Are they the same? Are there any mistakes you missed?</a:t>
            </a:r>
            <a:endParaRPr lang="en-GB" sz="3200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581400"/>
            <a:ext cx="5105400" cy="29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5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Good Presentations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20574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3200" dirty="0" smtClean="0"/>
              <a:t>Steve Jobs, creator of the iPod, was well-known for his strong presentation skills. Watch him in action in the clip below, where he launches the first </a:t>
            </a:r>
            <a:r>
              <a:rPr lang="en-US" sz="3200" dirty="0" err="1" smtClean="0"/>
              <a:t>iPhone</a:t>
            </a:r>
            <a:r>
              <a:rPr lang="en-US" sz="3200" dirty="0" smtClean="0"/>
              <a:t>: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657600"/>
            <a:ext cx="4495800" cy="29917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810000"/>
            <a:ext cx="464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3"/>
              </a:rPr>
              <a:t>http://www.youtube.com/watch?v=c_m2F_ph_uU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GB" sz="2800" dirty="0" smtClean="0">
                <a:solidFill>
                  <a:srgbClr val="FF0000"/>
                </a:solidFill>
              </a:rPr>
              <a:t>As you are watching the clip, write down what makes this an effective presentation.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8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14400"/>
          </a:xfrm>
        </p:spPr>
        <p:txBody>
          <a:bodyPr>
            <a:normAutofit/>
          </a:bodyPr>
          <a:lstStyle/>
          <a:p>
            <a:pPr algn="ctr"/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334000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As a class, we are now going to create a set of success criteria for  presenting a pitch.  </a:t>
            </a:r>
            <a:r>
              <a:rPr lang="en-US" sz="2200" dirty="0" smtClean="0">
                <a:solidFill>
                  <a:srgbClr val="FF0000"/>
                </a:solidFill>
              </a:rPr>
              <a:t>8-2</a:t>
            </a:r>
            <a:endParaRPr lang="en-GB" sz="2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Good volume and clarity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Information clearly presented and easy to understand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Makes use of body language and facial expressions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Speak fluently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Good pace 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Be prepared (know what you will say and check any technology)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Strong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Sell features and benefits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Make eye contact with 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Directly address </a:t>
            </a:r>
            <a:r>
              <a:rPr lang="en-US" sz="2200" smtClean="0"/>
              <a:t>the audience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endParaRPr lang="en-GB" sz="2200" dirty="0" smtClean="0"/>
          </a:p>
          <a:p>
            <a:pPr marL="514350" indent="-514350">
              <a:buFont typeface="+mj-lt"/>
              <a:buAutoNum type="arabicPeriod"/>
            </a:pPr>
            <a:endParaRPr lang="en-GB" sz="2200" dirty="0">
              <a:solidFill>
                <a:srgbClr val="FF0000"/>
              </a:solidFill>
            </a:endParaRPr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-1"/>
            <a:ext cx="50292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14400"/>
          </a:xfrm>
        </p:spPr>
        <p:txBody>
          <a:bodyPr>
            <a:normAutofit/>
          </a:bodyPr>
          <a:lstStyle/>
          <a:p>
            <a:pPr algn="ctr"/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334000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As a class, we are now going to create a set of success criteria for  presenting a pitch.  </a:t>
            </a:r>
            <a:r>
              <a:rPr lang="en-US" sz="2200" dirty="0" smtClean="0">
                <a:solidFill>
                  <a:srgbClr val="FF0000"/>
                </a:solidFill>
              </a:rPr>
              <a:t>8-3</a:t>
            </a:r>
            <a:endParaRPr lang="en-GB" sz="2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Make eye contact with 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Use facial expressions and body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Speak loud and 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Vary tone of your voice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Speak at a good 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Sell the features and benefits of product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Prepare thoroughly and rehearse pitch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Use notes or slides as a prompt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Powerful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Make sure any technology is working</a:t>
            </a:r>
            <a:endParaRPr lang="en-GB" sz="2200" dirty="0" smtClean="0"/>
          </a:p>
          <a:p>
            <a:pPr marL="514350" indent="-514350">
              <a:buFont typeface="+mj-lt"/>
              <a:buAutoNum type="arabicPeriod"/>
            </a:pPr>
            <a:endParaRPr lang="en-GB" sz="2200" dirty="0">
              <a:solidFill>
                <a:srgbClr val="FF0000"/>
              </a:solidFill>
            </a:endParaRPr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-1"/>
            <a:ext cx="50292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6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14400"/>
          </a:xfrm>
        </p:spPr>
        <p:txBody>
          <a:bodyPr>
            <a:normAutofit/>
          </a:bodyPr>
          <a:lstStyle/>
          <a:p>
            <a:pPr algn="ctr"/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334000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As a class, we are now going to create a set of success criteria for  presenting a pitch.  </a:t>
            </a:r>
            <a:r>
              <a:rPr lang="en-US" sz="2200" dirty="0" smtClean="0">
                <a:solidFill>
                  <a:srgbClr val="FF0000"/>
                </a:solidFill>
              </a:rPr>
              <a:t>8-1</a:t>
            </a:r>
            <a:endParaRPr lang="en-GB" sz="2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Use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Speak at a good 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Sell the features and benefits of product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Be prepared (know what to say)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Descriptive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Speak fluently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Talk directly to 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Use body language and facial expressions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Use slides as prompts (don’t just read off them)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Speak loud and clear</a:t>
            </a:r>
            <a:endParaRPr lang="en-GB" sz="2200" dirty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-1"/>
            <a:ext cx="50292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90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14400"/>
          </a:xfrm>
        </p:spPr>
        <p:txBody>
          <a:bodyPr>
            <a:normAutofit/>
          </a:bodyPr>
          <a:lstStyle/>
          <a:p>
            <a:pPr algn="ctr"/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334000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As a class, we are now going to create a set of success criteria for  presenting a pitch.  </a:t>
            </a:r>
            <a:r>
              <a:rPr lang="en-US" sz="2200" dirty="0" smtClean="0">
                <a:solidFill>
                  <a:srgbClr val="FF0000"/>
                </a:solidFill>
              </a:rPr>
              <a:t>8-4</a:t>
            </a:r>
            <a:endParaRPr lang="en-GB" sz="2200" dirty="0">
              <a:solidFill>
                <a:srgbClr val="FF0000"/>
              </a:solidFill>
            </a:endParaRP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Sell the product’s unique features and benefits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err="1" smtClean="0"/>
              <a:t>Summarises</a:t>
            </a:r>
            <a:r>
              <a:rPr lang="en-US" sz="2200" dirty="0" smtClean="0"/>
              <a:t> key ideas again for audience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Speak loud and clear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Uses strong body language and facial expressions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Powerful vocabulary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Speak fluently (don’t </a:t>
            </a:r>
            <a:r>
              <a:rPr lang="en-US" sz="2200" dirty="0" err="1" smtClean="0"/>
              <a:t>ummm</a:t>
            </a:r>
            <a:r>
              <a:rPr lang="en-US" sz="2200" dirty="0" smtClean="0"/>
              <a:t> and </a:t>
            </a:r>
            <a:r>
              <a:rPr lang="en-US" sz="2200" dirty="0" err="1" smtClean="0"/>
              <a:t>emmm</a:t>
            </a:r>
            <a:r>
              <a:rPr lang="en-US" sz="2200" dirty="0" smtClean="0"/>
              <a:t>)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Prepare  and rehearse – if using technology, make sure it is working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Vary tone of your voice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Watch the pace</a:t>
            </a:r>
          </a:p>
          <a:p>
            <a:pPr marL="182880" indent="-457200">
              <a:buFont typeface="+mj-lt"/>
              <a:buAutoNum type="arabicPeriod"/>
            </a:pPr>
            <a:r>
              <a:rPr lang="en-US" sz="2200" dirty="0" smtClean="0"/>
              <a:t>Make use of persuasive techniques (e.g. emotive language)</a:t>
            </a:r>
            <a:endParaRPr lang="en-US" sz="2200" dirty="0" smtClean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-1"/>
            <a:ext cx="50292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1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14400"/>
          </a:xfrm>
        </p:spPr>
        <p:txBody>
          <a:bodyPr>
            <a:normAutofit/>
          </a:bodyPr>
          <a:lstStyle/>
          <a:p>
            <a:pPr algn="ctr"/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334000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en-US" sz="2200" b="1" u="sng" dirty="0" smtClean="0">
                <a:solidFill>
                  <a:srgbClr val="FF0000"/>
                </a:solidFill>
              </a:rPr>
              <a:t>8-2</a:t>
            </a:r>
            <a:r>
              <a:rPr lang="en-US" sz="2200" dirty="0" smtClean="0">
                <a:solidFill>
                  <a:srgbClr val="FF0000"/>
                </a:solidFill>
              </a:rPr>
              <a:t> As a class, we are now going to create a set of success criteria for  presenting a pitch.  </a:t>
            </a:r>
            <a:endParaRPr lang="en-GB" sz="2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Exciting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Facial expressions and gestures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Loud and clear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Good pace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Speaks fluently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Eye contact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Practise it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Use slides as a prompt only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Sells features and benefits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Language clear to understand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Directly addressing 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Make sure any technology is working</a:t>
            </a:r>
            <a:endParaRPr lang="en-GB" sz="2200" dirty="0">
              <a:solidFill>
                <a:srgbClr val="FF0000"/>
              </a:solidFill>
            </a:endParaRPr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-1"/>
            <a:ext cx="50292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2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25/2/15 Poster Presentations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Able to present our advertisements to the class.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What skills do you </a:t>
            </a:r>
            <a:r>
              <a:rPr lang="en-US" sz="3200" smtClean="0">
                <a:solidFill>
                  <a:srgbClr val="FF0000"/>
                </a:solidFill>
              </a:rPr>
              <a:t>think are </a:t>
            </a:r>
            <a:r>
              <a:rPr lang="en-US" sz="3200" dirty="0" smtClean="0">
                <a:solidFill>
                  <a:srgbClr val="FF0000"/>
                </a:solidFill>
              </a:rPr>
              <a:t>important when presenting to an audience?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26/2/15 Poster Presentations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Able to present our advertisements to the class.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‘Fluency, expression and pace’ is </a:t>
            </a:r>
            <a:r>
              <a:rPr lang="en-US" sz="3200" b="1" dirty="0" smtClean="0">
                <a:solidFill>
                  <a:srgbClr val="FF0000"/>
                </a:solidFill>
              </a:rPr>
              <a:t>one </a:t>
            </a:r>
            <a:r>
              <a:rPr lang="en-US" sz="3200" dirty="0" smtClean="0">
                <a:solidFill>
                  <a:srgbClr val="FF0000"/>
                </a:solidFill>
              </a:rPr>
              <a:t>of the 4 traits of presentation that you will be graded on next week. What do you think you need to do to score highly in this trait?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2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14/2/16 Presentation Skills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success criteria for giving a presentation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Some people rely on having strong presentation to make a living. Write down as many jobs as you can think of where presentation skills are important.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16/2/16 Presentation Skills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success criteria for giving a presentation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Bell work: ‘Preparation and rehearsal’ is </a:t>
            </a:r>
            <a:r>
              <a:rPr lang="en-US" sz="3200" b="1" dirty="0">
                <a:solidFill>
                  <a:srgbClr val="FF0000"/>
                </a:solidFill>
              </a:rPr>
              <a:t>one </a:t>
            </a:r>
            <a:r>
              <a:rPr lang="en-US" sz="3200" dirty="0">
                <a:solidFill>
                  <a:srgbClr val="FF0000"/>
                </a:solidFill>
              </a:rPr>
              <a:t>of the 4 traits of presentation that you will be graded on next week. What do you think you need to do to score highly in this trait?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18/2/14 Presentation Skills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success criteria for giving a presentation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Bell work: </a:t>
            </a:r>
            <a:r>
              <a:rPr lang="en-US" sz="3200" dirty="0" smtClean="0">
                <a:solidFill>
                  <a:srgbClr val="FF0000"/>
                </a:solidFill>
              </a:rPr>
              <a:t>‘Body language and eye contact’ </a:t>
            </a:r>
            <a:r>
              <a:rPr lang="en-US" sz="3200" dirty="0">
                <a:solidFill>
                  <a:srgbClr val="FF0000"/>
                </a:solidFill>
              </a:rPr>
              <a:t>is </a:t>
            </a:r>
            <a:r>
              <a:rPr lang="en-US" sz="3200" b="1" dirty="0">
                <a:solidFill>
                  <a:srgbClr val="FF0000"/>
                </a:solidFill>
              </a:rPr>
              <a:t>one </a:t>
            </a:r>
            <a:r>
              <a:rPr lang="en-US" sz="3200" dirty="0">
                <a:solidFill>
                  <a:srgbClr val="FF0000"/>
                </a:solidFill>
              </a:rPr>
              <a:t>of the 4 traits of presentation that you will be graded on next week. What do you think you need to do to score highly in this trait?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4/3/15 Presentation Skills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success criteria for giving a presentation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Bell work: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What do you think is more important: the content of your presentation or how it is presented? Give a reason for your answer.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2403" y="0"/>
            <a:ext cx="2631597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/>
              <a:t>Class Discussion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we speak to someone, we communicate through our body language, words (what we say) and tone (how we say it).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 As a percentage of 100, how important do you think each of these elements are? (for example, body language 30%, words 40%, tone 30%)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94518"/>
            <a:ext cx="3871912" cy="3463482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0" y="2971800"/>
            <a:ext cx="5333999" cy="358140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GB" sz="3200" dirty="0" smtClean="0"/>
              <a:t>As you are watching the clip, try to spot the mistakes she makes and write down as many as you can.</a:t>
            </a:r>
          </a:p>
          <a:p>
            <a:pPr marL="514350" indent="-514350"/>
            <a:r>
              <a:rPr lang="en-GB" sz="3200" dirty="0" smtClean="0">
                <a:solidFill>
                  <a:srgbClr val="FF0000"/>
                </a:solidFill>
              </a:rPr>
              <a:t>IMPORTANT: Focus on HOW it was presented, rather than WHAT was presented</a:t>
            </a:r>
          </a:p>
          <a:p>
            <a:pPr marL="514350" indent="-514350"/>
            <a:endParaRPr lang="en-GB" sz="3200" dirty="0"/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/>
              <a:t>Bad Presentations</a:t>
            </a:r>
            <a:endParaRPr lang="en-GB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752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Watch the following link: </a:t>
            </a:r>
            <a:r>
              <a:rPr lang="en-GB" sz="3200" dirty="0">
                <a:hlinkClick r:id="rId3"/>
              </a:rPr>
              <a:t>https://</a:t>
            </a:r>
            <a:r>
              <a:rPr lang="en-GB" sz="3200" dirty="0" smtClean="0">
                <a:hlinkClick r:id="rId3"/>
              </a:rPr>
              <a:t>www.youtube.com/watch?v=W0dT49IG4t4</a:t>
            </a:r>
            <a:r>
              <a:rPr lang="en-GB" sz="3200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8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8437</TotalTime>
  <Words>842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ADVERTISING UNIT</vt:lpstr>
      <vt:lpstr>25/2/15 Poster Presentations</vt:lpstr>
      <vt:lpstr>26/2/15 Poster Presentations</vt:lpstr>
      <vt:lpstr>14/2/16 Presentation Skills</vt:lpstr>
      <vt:lpstr>16/2/16 Presentation Skills</vt:lpstr>
      <vt:lpstr>18/2/14 Presentation Skills</vt:lpstr>
      <vt:lpstr>4/3/15 Presentation Skills</vt:lpstr>
      <vt:lpstr>Class Discussion</vt:lpstr>
      <vt:lpstr>Bad Presentations</vt:lpstr>
      <vt:lpstr>Think/ Pair/ Share</vt:lpstr>
      <vt:lpstr>Good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UNIT</dc:title>
  <dc:creator>Carolyn Bremner</dc:creator>
  <cp:lastModifiedBy>Carolyn Bremner</cp:lastModifiedBy>
  <cp:revision>120</cp:revision>
  <dcterms:created xsi:type="dcterms:W3CDTF">2014-01-15T03:41:26Z</dcterms:created>
  <dcterms:modified xsi:type="dcterms:W3CDTF">2016-02-18T09:33:45Z</dcterms:modified>
</cp:coreProperties>
</file>