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86" r:id="rId4"/>
    <p:sldId id="287" r:id="rId5"/>
    <p:sldId id="288" r:id="rId6"/>
    <p:sldId id="289" r:id="rId7"/>
    <p:sldId id="290" r:id="rId8"/>
    <p:sldId id="285" r:id="rId9"/>
    <p:sldId id="284" r:id="rId10"/>
    <p:sldId id="283" r:id="rId11"/>
    <p:sldId id="279" r:id="rId12"/>
    <p:sldId id="257" r:id="rId13"/>
    <p:sldId id="273" r:id="rId14"/>
    <p:sldId id="282" r:id="rId1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58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pPr/>
              <a:t>23/02/2016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5BD1-BE86-477A-8CD1-BBE0BB50CC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pPr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5BD1-BE86-477A-8CD1-BBE0BB50CC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pPr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5BD1-BE86-477A-8CD1-BBE0BB50CC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pPr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5BD1-BE86-477A-8CD1-BBE0BB50CC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pPr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5BD1-BE86-477A-8CD1-BBE0BB50CC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pPr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5BD1-BE86-477A-8CD1-BBE0BB50CC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pPr/>
              <a:t>23/02/2016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5BD1-BE86-477A-8CD1-BBE0BB50CC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pPr/>
              <a:t>23/02/2016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5BD1-BE86-477A-8CD1-BBE0BB50CC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pPr/>
              <a:t>23/02/2016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5BD1-BE86-477A-8CD1-BBE0BB50CC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pPr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5BD1-BE86-477A-8CD1-BBE0BB50CC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pPr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FE5BD1-BE86-477A-8CD1-BBE0BB50CC1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71EF71-16A3-4FAB-9881-4F9F47E3DBE8}" type="datetimeFigureOut">
              <a:rPr lang="en-GB" smtClean="0"/>
              <a:pPr/>
              <a:t>23/02/2016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FE5BD1-BE86-477A-8CD1-BBE0BB50CC1B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0A17aU_LvV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en-US" dirty="0" smtClean="0"/>
              <a:t>ADVERTISING UNIT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Art of Selling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92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3 Part Presentation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b="1" i="1" dirty="0" smtClean="0"/>
              <a:t>Tell </a:t>
            </a:r>
            <a:r>
              <a:rPr lang="en-US" b="1" i="1" dirty="0"/>
              <a:t>them what you</a:t>
            </a:r>
            <a:r>
              <a:rPr lang="en-US" b="1" dirty="0"/>
              <a:t> are going to tell </a:t>
            </a:r>
            <a:r>
              <a:rPr lang="en-US" b="1" i="1" dirty="0"/>
              <a:t>them</a:t>
            </a:r>
            <a:r>
              <a:rPr lang="en-US" b="1" dirty="0"/>
              <a:t>; tell </a:t>
            </a:r>
            <a:r>
              <a:rPr lang="en-US" b="1" i="1" dirty="0"/>
              <a:t>them</a:t>
            </a:r>
            <a:r>
              <a:rPr lang="en-US" b="1" dirty="0"/>
              <a:t>; </a:t>
            </a:r>
            <a:r>
              <a:rPr lang="en-US" b="1" i="1" dirty="0"/>
              <a:t>tell them what you</a:t>
            </a:r>
            <a:r>
              <a:rPr lang="en-US" b="1" dirty="0"/>
              <a:t> have </a:t>
            </a:r>
            <a:r>
              <a:rPr lang="en-US" b="1" i="1" dirty="0"/>
              <a:t>told </a:t>
            </a:r>
            <a:r>
              <a:rPr lang="en-US" b="1" i="1" dirty="0" smtClean="0"/>
              <a:t>them</a:t>
            </a:r>
            <a:r>
              <a:rPr lang="en-US" b="1" dirty="0" smtClean="0"/>
              <a:t>”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This </a:t>
            </a:r>
            <a:r>
              <a:rPr lang="en-US" dirty="0">
                <a:solidFill>
                  <a:srgbClr val="FF0000"/>
                </a:solidFill>
              </a:rPr>
              <a:t>a piece of advice that is often given about </a:t>
            </a:r>
            <a:r>
              <a:rPr lang="en-US" dirty="0" smtClean="0">
                <a:solidFill>
                  <a:srgbClr val="FF0000"/>
                </a:solidFill>
              </a:rPr>
              <a:t>presentations. What do you think this means?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First, briefly </a:t>
            </a:r>
            <a:r>
              <a:rPr lang="en-US" b="1" dirty="0" smtClean="0"/>
              <a:t>introduce </a:t>
            </a:r>
            <a:r>
              <a:rPr lang="en-US" dirty="0" smtClean="0"/>
              <a:t>your topic</a:t>
            </a:r>
          </a:p>
          <a:p>
            <a:r>
              <a:rPr lang="en-US" dirty="0" smtClean="0"/>
              <a:t>Then, give them the </a:t>
            </a:r>
            <a:r>
              <a:rPr lang="en-US" b="1" dirty="0" smtClean="0"/>
              <a:t>detailed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Finally, </a:t>
            </a:r>
            <a:r>
              <a:rPr lang="en-US" b="1" dirty="0" smtClean="0"/>
              <a:t>sum up </a:t>
            </a:r>
            <a:r>
              <a:rPr lang="en-US" dirty="0" smtClean="0"/>
              <a:t>your key points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886200"/>
            <a:ext cx="184785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095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b="1" u="sng" dirty="0" smtClean="0"/>
              <a:t>Delivering a Pitch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Watch the following clip from 6:10. </a:t>
            </a:r>
            <a:r>
              <a:rPr lang="en-US" sz="2800" dirty="0" smtClean="0">
                <a:hlinkClick r:id="rId2"/>
              </a:rPr>
              <a:t>http://www.youtube.com/watch?v=0A17aU_LvVA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As you watch the pitch, note down WHAT she talks about (the content) and HOW she is selling the product (persuasive techniques).</a:t>
            </a:r>
            <a:endParaRPr lang="en-GB" sz="2800" dirty="0">
              <a:solidFill>
                <a:srgbClr val="FF0000"/>
              </a:solidFill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600" y="4267200"/>
            <a:ext cx="3886200" cy="242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89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76400"/>
            <a:ext cx="8610599" cy="48768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3100" dirty="0" smtClean="0"/>
              <a:t>What information do designers need to give investors about their product? </a:t>
            </a:r>
          </a:p>
          <a:p>
            <a:pPr marL="514350" indent="-514350"/>
            <a:r>
              <a:rPr lang="en-US" sz="3100" dirty="0" smtClean="0"/>
              <a:t>How can they create interest in their product? </a:t>
            </a:r>
            <a:endParaRPr lang="en-GB" sz="3100" dirty="0" smtClean="0"/>
          </a:p>
          <a:p>
            <a:pPr marL="0" indent="0">
              <a:buNone/>
            </a:pPr>
            <a:endParaRPr lang="en-GB" sz="32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/>
            <a:r>
              <a:rPr lang="en-US" b="1" u="sng" dirty="0" smtClean="0"/>
              <a:t>Class Discussion</a:t>
            </a:r>
            <a:endParaRPr lang="en-GB" b="1" u="sng" dirty="0"/>
          </a:p>
        </p:txBody>
      </p:sp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3429000"/>
            <a:ext cx="6409399" cy="3116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85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9144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Group Task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2578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Choose </a:t>
            </a:r>
            <a:r>
              <a:rPr lang="en-GB" sz="3200" dirty="0"/>
              <a:t>a generic product to design. </a:t>
            </a:r>
            <a:endParaRPr lang="en-GB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Decide </a:t>
            </a:r>
            <a:r>
              <a:rPr lang="en-US" sz="3200" dirty="0"/>
              <a:t>on the audience you are going to target and why.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Create a product name and slogan that you think will appeal to your audience.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Make notes about the cost of your product; its features and benefits; what makes your product unique/special</a:t>
            </a:r>
            <a:endParaRPr lang="en-GB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Begin writing a three part speech with an introduction, middle and conclusion. 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Remember to include persuasive techniques (direct address, exciting adjectives, emotional appeals, rule of 3, opinion as fact, </a:t>
            </a:r>
            <a:r>
              <a:rPr lang="en-GB" sz="3200" dirty="0" err="1" smtClean="0"/>
              <a:t>etc</a:t>
            </a:r>
            <a:r>
              <a:rPr lang="en-GB" sz="32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OPTIONAL: Create a </a:t>
            </a:r>
            <a:r>
              <a:rPr lang="en-US" sz="3200" dirty="0" err="1" smtClean="0">
                <a:solidFill>
                  <a:srgbClr val="FF0000"/>
                </a:solidFill>
              </a:rPr>
              <a:t>powerpoint</a:t>
            </a:r>
            <a:r>
              <a:rPr lang="en-US" sz="3200" dirty="0" smtClean="0">
                <a:solidFill>
                  <a:srgbClr val="FF0000"/>
                </a:solidFill>
              </a:rPr>
              <a:t> presentation</a:t>
            </a:r>
            <a:endParaRPr lang="en-GB" sz="32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52400"/>
            <a:ext cx="257175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785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76400"/>
            <a:ext cx="8610599" cy="48768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3100" dirty="0" smtClean="0"/>
              <a:t>How well do you think your group worked together? Give a reason for your answer.</a:t>
            </a:r>
          </a:p>
          <a:p>
            <a:pPr marL="514350" indent="-514350"/>
            <a:r>
              <a:rPr lang="en-US" sz="3100" dirty="0" smtClean="0"/>
              <a:t>What can your group do tomorrow to make the best use of your time?</a:t>
            </a:r>
            <a:endParaRPr lang="en-GB" sz="3100" dirty="0" smtClean="0"/>
          </a:p>
          <a:p>
            <a:pPr marL="0" indent="0">
              <a:buNone/>
            </a:pPr>
            <a:endParaRPr lang="en-GB" sz="32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/>
            <a:r>
              <a:rPr lang="en-US" b="1" u="sng" dirty="0" smtClean="0"/>
              <a:t>Reflection</a:t>
            </a:r>
            <a:endParaRPr lang="en-GB" b="1" u="sng" dirty="0"/>
          </a:p>
        </p:txBody>
      </p:sp>
      <p:pic>
        <p:nvPicPr>
          <p:cNvPr id="7" name="Picture 6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3879141"/>
            <a:ext cx="5791199" cy="297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85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9144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16/2/16 Creating a Presentation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82000" cy="461772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TP: Create a pitch to sell your product to investors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Bell work: ‘Preparation and rehearsal’ </a:t>
            </a:r>
            <a:r>
              <a:rPr lang="en-US" sz="3200" dirty="0">
                <a:solidFill>
                  <a:srgbClr val="FF0000"/>
                </a:solidFill>
              </a:rPr>
              <a:t>is </a:t>
            </a:r>
            <a:r>
              <a:rPr lang="en-US" sz="3200" b="1" dirty="0">
                <a:solidFill>
                  <a:srgbClr val="FF0000"/>
                </a:solidFill>
              </a:rPr>
              <a:t>one </a:t>
            </a:r>
            <a:r>
              <a:rPr lang="en-US" sz="3200" dirty="0">
                <a:solidFill>
                  <a:srgbClr val="FF0000"/>
                </a:solidFill>
              </a:rPr>
              <a:t>of the 4 traits of presentation that you will be graded on next week. What do you think you need to do to score highly in this trait?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3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9144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18/2/16 Creating a Presentation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82000" cy="461772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TP: Create a pitch to sell your product to investors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Bell work</a:t>
            </a:r>
            <a:r>
              <a:rPr lang="en-US" sz="3200" smtClean="0">
                <a:solidFill>
                  <a:srgbClr val="FF0000"/>
                </a:solidFill>
              </a:rPr>
              <a:t>: ‘</a:t>
            </a:r>
            <a:r>
              <a:rPr lang="en-US" sz="3200" dirty="0">
                <a:solidFill>
                  <a:srgbClr val="FF0000"/>
                </a:solidFill>
              </a:rPr>
              <a:t>Body language and eye contact’ is </a:t>
            </a:r>
            <a:r>
              <a:rPr lang="en-US" sz="3200" b="1" dirty="0">
                <a:solidFill>
                  <a:srgbClr val="FF0000"/>
                </a:solidFill>
              </a:rPr>
              <a:t>one </a:t>
            </a:r>
            <a:r>
              <a:rPr lang="en-US" sz="3200" dirty="0">
                <a:solidFill>
                  <a:srgbClr val="FF0000"/>
                </a:solidFill>
              </a:rPr>
              <a:t>of the 4 traits of presentation that you will be graded on next week. What do you think you need to do to score highly in this trait?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77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9144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21/2/16 Creating a Presentation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82000" cy="461772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TP: Create a pitch to sell your product to investors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Bell work: ‘Fluency, expression and pace’ </a:t>
            </a:r>
            <a:r>
              <a:rPr lang="en-US" sz="3200" dirty="0">
                <a:solidFill>
                  <a:srgbClr val="FF0000"/>
                </a:solidFill>
              </a:rPr>
              <a:t>is </a:t>
            </a:r>
            <a:r>
              <a:rPr lang="en-US" sz="3200" b="1" dirty="0">
                <a:solidFill>
                  <a:srgbClr val="FF0000"/>
                </a:solidFill>
              </a:rPr>
              <a:t>one </a:t>
            </a:r>
            <a:r>
              <a:rPr lang="en-US" sz="3200" dirty="0">
                <a:solidFill>
                  <a:srgbClr val="FF0000"/>
                </a:solidFill>
              </a:rPr>
              <a:t>of the 4 traits of presentation that you will be graded on next week. What do you think you need to do to score highly in this trait?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51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9144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22/2/16 Creating a Presentation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82000" cy="461772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TP: Create a pitch to sell your product to investors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Bell work: Name as many different persuasive techniques as you can think of.</a:t>
            </a:r>
            <a:endParaRPr lang="en-US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65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9144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23/2/16 </a:t>
            </a:r>
            <a:r>
              <a:rPr lang="en-US" b="1" u="sng" dirty="0" smtClean="0"/>
              <a:t>Creating a Presentation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82000" cy="461772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TP: Create a pitch to sell your product to investors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Bell work: </a:t>
            </a:r>
            <a:r>
              <a:rPr lang="en-US" sz="3200" dirty="0" smtClean="0">
                <a:solidFill>
                  <a:srgbClr val="FF0000"/>
                </a:solidFill>
              </a:rPr>
              <a:t>Why is it important to have strong presentation skills?</a:t>
            </a:r>
            <a:endParaRPr lang="en-US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15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9144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23/2/16 Library Lesson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82000" cy="461772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Bell </a:t>
            </a:r>
            <a:r>
              <a:rPr lang="en-US" sz="3200" dirty="0" smtClean="0">
                <a:solidFill>
                  <a:srgbClr val="FF0000"/>
                </a:solidFill>
              </a:rPr>
              <a:t>work: </a:t>
            </a:r>
            <a:r>
              <a:rPr lang="en-US" sz="3200" dirty="0" smtClean="0">
                <a:solidFill>
                  <a:srgbClr val="FF0000"/>
                </a:solidFill>
              </a:rPr>
              <a:t>What do you think a respectful classroom climate is? What does it look like? What does it sound like? How do members of the class treat each other?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62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Task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following slide is a number of persuasive techniques</a:t>
            </a:r>
          </a:p>
          <a:p>
            <a:r>
              <a:rPr lang="en-US" dirty="0" smtClean="0"/>
              <a:t>Match each technique to the correct definition and example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93440"/>
            <a:ext cx="3886200" cy="316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575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l="27083" t="8718" r="24199" b="436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9772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5743</TotalTime>
  <Words>551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ADVERTISING UNIT</vt:lpstr>
      <vt:lpstr>16/2/16 Creating a Presentation</vt:lpstr>
      <vt:lpstr>18/2/16 Creating a Presentation</vt:lpstr>
      <vt:lpstr>21/2/16 Creating a Presentation</vt:lpstr>
      <vt:lpstr>22/2/16 Creating a Presentation</vt:lpstr>
      <vt:lpstr>23/2/16 Creating a Presentation</vt:lpstr>
      <vt:lpstr>23/2/16 Library Lesson</vt:lpstr>
      <vt:lpstr>Task</vt:lpstr>
      <vt:lpstr>PowerPoint Presentation</vt:lpstr>
      <vt:lpstr>3 Part Presentation</vt:lpstr>
      <vt:lpstr>Delivering a Pitch</vt:lpstr>
      <vt:lpstr>Class Discussion</vt:lpstr>
      <vt:lpstr>Group Task</vt:lpstr>
      <vt:lpstr>Reflection</vt:lpstr>
    </vt:vector>
  </TitlesOfParts>
  <Company>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ADVERTISING UNIT</dc:title>
  <dc:creator>Carolyn Bremner</dc:creator>
  <cp:lastModifiedBy>Carolyn Bremner</cp:lastModifiedBy>
  <cp:revision>119</cp:revision>
  <cp:lastPrinted>2014-02-19T05:44:55Z</cp:lastPrinted>
  <dcterms:created xsi:type="dcterms:W3CDTF">2014-01-15T03:41:26Z</dcterms:created>
  <dcterms:modified xsi:type="dcterms:W3CDTF">2016-02-23T10:58:35Z</dcterms:modified>
</cp:coreProperties>
</file>