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300" r:id="rId4"/>
    <p:sldId id="293" r:id="rId5"/>
    <p:sldId id="294" r:id="rId6"/>
    <p:sldId id="297" r:id="rId7"/>
    <p:sldId id="298" r:id="rId8"/>
    <p:sldId id="295" r:id="rId9"/>
    <p:sldId id="296" r:id="rId10"/>
    <p:sldId id="273" r:id="rId11"/>
    <p:sldId id="286" r:id="rId12"/>
    <p:sldId id="299" r:id="rId13"/>
    <p:sldId id="292" r:id="rId14"/>
    <p:sldId id="301" r:id="rId15"/>
    <p:sldId id="282" r:id="rId16"/>
    <p:sldId id="288" r:id="rId17"/>
    <p:sldId id="289" r:id="rId18"/>
    <p:sldId id="290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1EF71-16A3-4FAB-9881-4F9F47E3DBE8}" type="datetimeFigureOut">
              <a:rPr lang="en-GB" smtClean="0"/>
              <a:pPr/>
              <a:t>06/03/2016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FE5BD1-BE86-477A-8CD1-BBE0BB50CC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ADVERTISING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Art of Selling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Group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Choose </a:t>
            </a:r>
            <a:r>
              <a:rPr lang="en-GB" sz="3200" dirty="0"/>
              <a:t>a generic product to design. </a:t>
            </a: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Decide </a:t>
            </a:r>
            <a:r>
              <a:rPr lang="en-US" sz="3200" dirty="0"/>
              <a:t>on the audience you are going to target and why.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Create a product name and slogan that you think will appeal to your audience.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Make notes about the cost of your product; its features and benefits; what makes your product unique/special</a:t>
            </a: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Begin writing a three part speech with an introduction, middle and conclusion. It should be at least </a:t>
            </a:r>
            <a:r>
              <a:rPr lang="en-GB" sz="3200" u="sng" dirty="0" smtClean="0"/>
              <a:t>5 </a:t>
            </a:r>
            <a:r>
              <a:rPr lang="en-GB" sz="3200" u="sng" dirty="0" err="1" smtClean="0"/>
              <a:t>mins</a:t>
            </a:r>
            <a:r>
              <a:rPr lang="en-GB" sz="3200" u="sng" dirty="0" smtClean="0"/>
              <a:t> </a:t>
            </a:r>
            <a:r>
              <a:rPr lang="en-GB" sz="3200" dirty="0" smtClean="0"/>
              <a:t>long.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Remember to include persuasive techniques (direct address, exciting adjectives, emotional appeals, rule of 3, opinion as fact, </a:t>
            </a:r>
            <a:r>
              <a:rPr lang="en-GB" sz="3200" dirty="0" err="1" smtClean="0"/>
              <a:t>etc</a:t>
            </a:r>
            <a:r>
              <a:rPr lang="en-GB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OPTIONAL: Create a </a:t>
            </a:r>
            <a:r>
              <a:rPr lang="en-US" sz="3200" dirty="0" err="1" smtClean="0">
                <a:solidFill>
                  <a:srgbClr val="FF0000"/>
                </a:solidFill>
              </a:rPr>
              <a:t>powerpoint</a:t>
            </a:r>
            <a:r>
              <a:rPr lang="en-US" sz="3200" dirty="0" smtClean="0">
                <a:solidFill>
                  <a:srgbClr val="FF0000"/>
                </a:solidFill>
              </a:rPr>
              <a:t> presentation</a:t>
            </a:r>
            <a:endParaRPr lang="en-GB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71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85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12/3/15 Creating a Presentation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6177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TP: Create a pitch to sell your product to investors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What </a:t>
            </a:r>
            <a:r>
              <a:rPr lang="en-US" sz="3200" b="1" dirty="0" smtClean="0">
                <a:solidFill>
                  <a:srgbClr val="FF0000"/>
                </a:solidFill>
              </a:rPr>
              <a:t>CONTENT</a:t>
            </a:r>
            <a:r>
              <a:rPr lang="en-US" sz="3200" dirty="0" smtClean="0">
                <a:solidFill>
                  <a:srgbClr val="FF0000"/>
                </a:solidFill>
              </a:rPr>
              <a:t> should you include in your presentations to make them good?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381000"/>
            <a:ext cx="335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6</a:t>
            </a:r>
            <a:r>
              <a:rPr lang="en-US" sz="2800" u="sng" dirty="0" smtClean="0"/>
              <a:t>/3/16 </a:t>
            </a:r>
            <a:r>
              <a:rPr lang="en-US" sz="2800" u="sng" dirty="0" smtClean="0"/>
              <a:t>Reading Comprehension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</a:t>
            </a:r>
            <a:r>
              <a:rPr lang="en-US" sz="2800" dirty="0" smtClean="0"/>
              <a:t>Review the answers to the comprehension tests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lays_chip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381000"/>
            <a:ext cx="3352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6</a:t>
            </a:r>
            <a:r>
              <a:rPr lang="en-US" sz="2800" u="sng" dirty="0" smtClean="0"/>
              <a:t>/3/16 </a:t>
            </a:r>
            <a:r>
              <a:rPr lang="en-US" sz="2800" u="sng" dirty="0" smtClean="0"/>
              <a:t>Presentations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</a:t>
            </a:r>
            <a:r>
              <a:rPr lang="en-US" sz="2800" dirty="0" smtClean="0"/>
              <a:t>Present your pitch to the class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lays_chip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7"/>
            <a:ext cx="5280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Individual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web article giving your opinion of how modern technology affects your life. You might write about some of the following:</a:t>
            </a:r>
          </a:p>
          <a:p>
            <a:r>
              <a:rPr lang="en-US" dirty="0" smtClean="0"/>
              <a:t>What you think are the advantages and disadvantages of owning and using technical gadgets such as cell phones, laptops, etc.</a:t>
            </a:r>
          </a:p>
          <a:p>
            <a:r>
              <a:rPr lang="en-US" dirty="0" smtClean="0"/>
              <a:t>Any areas where you think technological developments have been very helpful to your life.</a:t>
            </a:r>
          </a:p>
          <a:p>
            <a:r>
              <a:rPr lang="en-US" dirty="0" smtClean="0"/>
              <a:t>Any ideas for future technological developments that would improve the world you live 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610599" cy="4876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100" dirty="0" smtClean="0"/>
              <a:t>How well do you think your group worked together? Give a reason for your answer.</a:t>
            </a:r>
          </a:p>
          <a:p>
            <a:pPr marL="514350" indent="-514350"/>
            <a:r>
              <a:rPr lang="en-US" sz="3100" dirty="0" smtClean="0"/>
              <a:t>What can your group do tomorrow to make the best use of your time?</a:t>
            </a:r>
            <a:endParaRPr lang="en-GB" sz="3100" dirty="0" smtClean="0"/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Reflection</a:t>
            </a:r>
            <a:endParaRPr lang="en-GB" b="1" u="sng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79141"/>
            <a:ext cx="5791199" cy="29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time to fill out the evaluation form about this unit of work</a:t>
            </a:r>
          </a:p>
          <a:p>
            <a:r>
              <a:rPr lang="en-US" dirty="0" smtClean="0"/>
              <a:t>Be honest – your answers will be used to help improve this unit for use in the future</a:t>
            </a:r>
          </a:p>
          <a:p>
            <a:r>
              <a:rPr lang="en-US" dirty="0" smtClean="0"/>
              <a:t>Remember to give reasons for your answers!!</a:t>
            </a:r>
          </a:p>
          <a:p>
            <a:r>
              <a:rPr lang="en-US" dirty="0" smtClean="0"/>
              <a:t>You can submit the form anonymously (you don’t need to put your name on it)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2917190" cy="19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914400"/>
          </a:xfrm>
        </p:spPr>
        <p:txBody>
          <a:bodyPr>
            <a:normAutofit/>
          </a:bodyPr>
          <a:lstStyle/>
          <a:p>
            <a:r>
              <a:rPr lang="en-US" b="1" u="sng" dirty="0"/>
              <a:t>5</a:t>
            </a:r>
            <a:r>
              <a:rPr lang="en-US" b="1" u="sng" dirty="0" smtClean="0"/>
              <a:t>/2/14     Presentation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10400" cy="46177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Present your pitch to the class</a:t>
            </a:r>
            <a:endParaRPr lang="en-GB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What are the </a:t>
            </a:r>
            <a:r>
              <a:rPr lang="en-US" sz="3200" b="1" dirty="0" smtClean="0">
                <a:solidFill>
                  <a:srgbClr val="FF0000"/>
                </a:solidFill>
              </a:rPr>
              <a:t>four </a:t>
            </a:r>
            <a:r>
              <a:rPr lang="en-US" sz="3200" dirty="0" smtClean="0">
                <a:solidFill>
                  <a:srgbClr val="FF0000"/>
                </a:solidFill>
              </a:rPr>
              <a:t>traits of presentation?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914400"/>
          </a:xfrm>
        </p:spPr>
        <p:txBody>
          <a:bodyPr>
            <a:normAutofit/>
          </a:bodyPr>
          <a:lstStyle/>
          <a:p>
            <a:r>
              <a:rPr lang="en-US" b="1" u="sng" smtClean="0"/>
              <a:t>5/3/14     </a:t>
            </a:r>
            <a:r>
              <a:rPr lang="en-US" b="1" u="sng" dirty="0" smtClean="0"/>
              <a:t>Presentation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10400" cy="46177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TP: </a:t>
            </a:r>
            <a:r>
              <a:rPr lang="en-US" sz="3200" dirty="0"/>
              <a:t>Present your pitch to the class</a:t>
            </a:r>
            <a:endParaRPr lang="en-GB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How can you get the audience to feel excited about your product?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11/3/15 Presentations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6177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TP: Create a pitch to sell your product to investors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Bell work: What can you do to make your speech really persuasive?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91"/>
            <a:ext cx="5558678" cy="6874691"/>
          </a:xfrm>
        </p:spPr>
      </p:pic>
      <p:sp>
        <p:nvSpPr>
          <p:cNvPr id="6" name="TextBox 5"/>
          <p:cNvSpPr txBox="1"/>
          <p:nvPr/>
        </p:nvSpPr>
        <p:spPr>
          <a:xfrm>
            <a:off x="5638800" y="381000"/>
            <a:ext cx="335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28/2/16 Presentations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</a:t>
            </a:r>
            <a:r>
              <a:rPr lang="en-US" sz="2800" dirty="0" smtClean="0"/>
              <a:t>Present your pitch to the class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91"/>
            <a:ext cx="5558678" cy="6874691"/>
          </a:xfrm>
        </p:spPr>
      </p:pic>
      <p:sp>
        <p:nvSpPr>
          <p:cNvPr id="6" name="TextBox 5"/>
          <p:cNvSpPr txBox="1"/>
          <p:nvPr/>
        </p:nvSpPr>
        <p:spPr>
          <a:xfrm>
            <a:off x="5638800" y="381000"/>
            <a:ext cx="3352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15/3/15 Reading Comprehension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</a:t>
            </a:r>
            <a:r>
              <a:rPr lang="en-US" sz="2800" dirty="0" smtClean="0"/>
              <a:t>Review the answers to the comprehension tests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381000"/>
            <a:ext cx="335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/>
              <a:t>29/2/16 </a:t>
            </a:r>
            <a:r>
              <a:rPr lang="en-US" sz="2800" u="sng" dirty="0"/>
              <a:t>Presentations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TP: Present your pitch to the class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" y="0"/>
            <a:ext cx="5116678" cy="6858000"/>
          </a:xfrm>
        </p:spPr>
      </p:pic>
    </p:spTree>
    <p:extLst>
      <p:ext uri="{BB962C8B-B14F-4D97-AF65-F5344CB8AC3E}">
        <p14:creationId xmlns:p14="http://schemas.microsoft.com/office/powerpoint/2010/main" val="33228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smtClean="0"/>
              <a:t>1/3/16 </a:t>
            </a:r>
            <a:r>
              <a:rPr lang="en-US" sz="2800" u="sng" dirty="0"/>
              <a:t>Presentations</a:t>
            </a:r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Present your pitch to the class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mediapeta.com/peta/igc/smoking-child-bill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2262009"/>
            <a:ext cx="8991600" cy="44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2</a:t>
            </a:r>
            <a:r>
              <a:rPr lang="en-US" sz="2800" u="sng" smtClean="0"/>
              <a:t>/3/16 </a:t>
            </a:r>
            <a:r>
              <a:rPr lang="en-US" sz="2800" u="sng" dirty="0"/>
              <a:t>Presentations</a:t>
            </a:r>
          </a:p>
          <a:p>
            <a:pPr algn="ctr"/>
            <a:r>
              <a:rPr lang="en-US" sz="2800" dirty="0" smtClean="0"/>
              <a:t>TP</a:t>
            </a:r>
            <a:r>
              <a:rPr lang="en-US" sz="2800" dirty="0"/>
              <a:t>: Present your pitch to the class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apicy.fr/wp-content/uploads/2012/04/Fat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2168443"/>
            <a:ext cx="8175171" cy="4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17/3/15 Presentations</a:t>
            </a:r>
          </a:p>
          <a:p>
            <a:pPr algn="ctr"/>
            <a:endParaRPr lang="en-US" u="sng" dirty="0" smtClean="0"/>
          </a:p>
          <a:p>
            <a:r>
              <a:rPr lang="en-US" sz="2400" dirty="0" smtClean="0"/>
              <a:t>TP</a:t>
            </a:r>
            <a:r>
              <a:rPr lang="en-US" sz="2400" dirty="0"/>
              <a:t>: </a:t>
            </a:r>
            <a:r>
              <a:rPr lang="en-US" sz="2400" dirty="0" smtClean="0"/>
              <a:t>Present </a:t>
            </a:r>
            <a:r>
              <a:rPr lang="en-US" sz="2400" dirty="0"/>
              <a:t>your pitch to the class</a:t>
            </a:r>
            <a:endParaRPr lang="en-GB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ic.guim.co.uk/sys-images/Guardian/Pix/pictures/2012/8/22/1345663082841/Public-health-advert-What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5671"/>
            <a:ext cx="79248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17/3/15 Reading Comprehension</a:t>
            </a:r>
          </a:p>
          <a:p>
            <a:pPr algn="ctr"/>
            <a:endParaRPr lang="en-US" u="sng" dirty="0" smtClean="0"/>
          </a:p>
          <a:p>
            <a:r>
              <a:rPr lang="en-US" sz="2400" dirty="0" smtClean="0"/>
              <a:t>TP</a:t>
            </a:r>
            <a:r>
              <a:rPr lang="en-US" sz="2400" dirty="0"/>
              <a:t>: </a:t>
            </a:r>
            <a:r>
              <a:rPr lang="en-US" sz="2400" dirty="0" smtClean="0"/>
              <a:t>Review the answers to the reading comprehension test</a:t>
            </a:r>
            <a:endParaRPr lang="en-GB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Bell work: Identify the content audience and purpose of this ad. What techniques are being used in this ad? Why are they effective?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ic.guim.co.uk/sys-images/Guardian/Pix/pictures/2012/8/22/1345663082841/Public-health-advert-What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5671"/>
            <a:ext cx="79248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15272</TotalTime>
  <Words>729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ADVERTISING UNIT</vt:lpstr>
      <vt:lpstr>11/3/15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Task</vt:lpstr>
      <vt:lpstr>12/3/15 Creating a Presentation</vt:lpstr>
      <vt:lpstr>PowerPoint Presentation</vt:lpstr>
      <vt:lpstr>PowerPoint Presentation</vt:lpstr>
      <vt:lpstr>Individual Task</vt:lpstr>
      <vt:lpstr>Reflection</vt:lpstr>
      <vt:lpstr>Evaluation</vt:lpstr>
      <vt:lpstr>5/2/14     Presentation</vt:lpstr>
      <vt:lpstr>5/3/14     Presentation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UNIT</dc:title>
  <dc:creator>Carolyn Bremner</dc:creator>
  <cp:lastModifiedBy>Carolyn Bremner</cp:lastModifiedBy>
  <cp:revision>146</cp:revision>
  <cp:lastPrinted>2014-02-20T08:43:40Z</cp:lastPrinted>
  <dcterms:created xsi:type="dcterms:W3CDTF">2014-01-15T03:41:26Z</dcterms:created>
  <dcterms:modified xsi:type="dcterms:W3CDTF">2016-03-06T11:10:17Z</dcterms:modified>
</cp:coreProperties>
</file>